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c49ea24a2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c49ea24a2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c4bb841fa_0_2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c4bb841fa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49ea24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c49ea24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c49ea24a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c49ea24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c49ea24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c49ea24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c49ea24a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c49ea24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49ea24a2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c49ea24a2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c4bb841fa_0_2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c4bb841fa_0_2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c4bb841fa_0_2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c4bb841fa_0_2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c4bb841fa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c4bb841fa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4bb841f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4bb841f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c4bb841fa_0_2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c4bb841fa_0_2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c4bb841fa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c4bb841fa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c49ea24a2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c49ea24a2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4bb841f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c4bb841f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4bb841fa_0_2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4bb841fa_0_2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49ea24a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49ea24a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4bb841fa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4bb841fa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4bb841fa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c4bb841fa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4bb841fa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c4bb841fa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c4bb841fa_0_2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c4bb841fa_0_2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Snake_Game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00725" y="2652825"/>
            <a:ext cx="30513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2조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민병근, 조보근, 김진세, 신지환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955825" y="393750"/>
            <a:ext cx="33807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space 함수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먹이가 랜덤하게 나오게 설정한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space 함수입니다.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" y="53100"/>
            <a:ext cx="4652575" cy="50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631625" y="1567550"/>
            <a:ext cx="349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update.c 변수의 구성      -&gt;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475" y="153050"/>
            <a:ext cx="4232550" cy="48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type="title"/>
          </p:nvPr>
        </p:nvSpPr>
        <p:spPr>
          <a:xfrm>
            <a:off x="928225" y="393750"/>
            <a:ext cx="33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update.c파일에서 사용하는 변수와 정의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열거형 enum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267475" y="1560225"/>
            <a:ext cx="498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—-&gt;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638" y="1282100"/>
            <a:ext cx="4056725" cy="34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move_snake함수의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                           →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419050" y="1755900"/>
            <a:ext cx="22251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move_snake 함수</a:t>
            </a:r>
            <a:endParaRPr sz="19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63" y="238125"/>
            <a:ext cx="23336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collision 함수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665875" y="1567550"/>
            <a:ext cx="373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collision함수는 뱀의 위치와 먹이의 위치가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겹칠 경우,  포인트를 1 증가시키며 전체 꼬리의 수를 나타내는 entireTail 변수를 1 증가시킵니다.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또한, space 함수를 선언하여 다시 먹이가 랜덤으로 나타나도록 설정했습니다.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75" y="1307850"/>
            <a:ext cx="4635525" cy="29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함수의 구성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34450" y="1567550"/>
            <a:ext cx="389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/>
              <a:t>update 함수</a:t>
            </a:r>
            <a:endParaRPr sz="22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88" y="393738"/>
            <a:ext cx="40862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020325" y="2963775"/>
            <a:ext cx="73161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뱀이 본인의 꼬리를 터치하면 게임오버가 되는 코드를 작성했지만,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만약 실행시킬 경우, 뱀이 방향을 바꾸며 본인의 몸을 터치하는 오류가 있어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비활성화 해두었습니다.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11" y="393750"/>
            <a:ext cx="6220975" cy="23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게임오버가 되는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조건(벽에 닿았을경우)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359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뱀이 상하좌우에 있는 벽에 닿았을 경우,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게임을 종료시키는 코드입니다.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0713"/>
            <a:ext cx="4089475" cy="410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snake tail logic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602475" y="1443900"/>
            <a:ext cx="4217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뱀이 먹이를 섭취하였을경우에 생기는 꼬리의 변화를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임의의 변수(temp)로 정의하고 배열을 활용하여 꼬리가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길어지는 상황을 조건문을 활용하여 정의하였습니다.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903" y="1307853"/>
            <a:ext cx="3580875" cy="3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코드를 작성하면서의 어려웠던 점과 개선해야하는 점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			프로젝트시 어려웠던 점</a:t>
            </a:r>
            <a:endParaRPr sz="2000"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030025" y="1567550"/>
            <a:ext cx="7306500" cy="29112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 s</a:t>
            </a:r>
            <a:r>
              <a:rPr b="1" lang="ko"/>
              <a:t>ignal 설정 이후 인터럽트 시그널 함수인   signum의 활용이 어려웠습니다.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해결방안:  signum 함수 정리와 함께 update 함수 변수 값으로 지정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2. 몸통부분 로직 생성이 복잡하고 힘들었습니다.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해결방안: 뱀의 좌표 값을 배열을 사용해 지정하고(2차원배열). 임의의 변수(temp)를 생성하여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추가 몸통의 값을 이전 몸통의 값으로 변경하는 방법을 사용했습니다.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3. 함수를 지정하고 선언할 시 각자 맞는 파일에 위치하게 설정해야하는 어려움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해결방안 :  파일을 오고가며 필요한 파일에 대한 선언을 다시 지정함.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00725" y="4270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게임의 목표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454150" y="1869050"/>
            <a:ext cx="50685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플레이어의 뱀을 벽에 부딪히지 않고,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자신의 몸에 머리가 닿지 않은 상태로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먹이를 먹으며 꼬리를 키워나가는것이 목표입니다.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코드를 작성하면서의 어려웠던점과 개선해야하는 점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			게임 속에서 개선해야할 점</a:t>
            </a:r>
            <a:endParaRPr sz="20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254625" y="1307850"/>
            <a:ext cx="6155700" cy="3312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1. 먹이를 먹고 몸통이 길어질 시 테두리가 튐(필드가 임의로 같이 바뀜)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2.몸통이 길어진 이후 오른쪽에서 먹이를 먹으러 할 때 먹이 및 벽이 오른쪽으로 이동하는 현상</a:t>
            </a:r>
            <a:endParaRPr sz="4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예상 :  printf를 사용하여 표현을 했으므로 값이 수정되면 필드도 같이 변화한다고 예상</a:t>
            </a:r>
            <a:endParaRPr sz="4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개선:  테이블로 배경을 지정하고 각 값에 맞는 변수를 따로 설정하여 출력하는 방식을 사용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3.몸통이 생성되고 난 후 움직임을 멈추었을때 머리가 오른쪽으로 이동하는 현상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4. 키보드 한번만 누를시 이동방향으로 지속적으로 이동하는 현상을 설계하지 못함</a:t>
            </a:r>
            <a:endParaRPr sz="4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예상: 해당코드를 작성하지 못함</a:t>
            </a:r>
            <a:endParaRPr sz="4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차후개선:  키보드 입력에 따라 뱀의 위치값이 자동으로 증감하는 코드를 작성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5. 게임을 진행하다 보면, 먹이가 화면상에 표시되지 않음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00"/>
              <a:t>	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775" y="1562850"/>
            <a:ext cx="1579825" cy="28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doxygen(doxywizard)사용할때 힘들었던점.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한번 세팅을 해야할때 설정해야할것이 많다.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보통 세팅화면엔 적용버튼이 활성화되어있어서 세팅을 한번하면 나중에 다시 수정할때 자동저장이 되어있는데 저장을 작성파일 처럼 저장을 따로 해야했다.(자주 까먹어서 세팅을 다시함)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doxywizard을 열고 run버튼을 누르고 HTML파일로 확인을 할때 생각한대로 반영이 되지않았다.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ex) @brief를 사용할때 함수에 대한 설명이 아닌 다른 조건문에 설명을 달면 함수에 대한 설명과 합쳐지는 경우가 있다.(함수에 대한 설명으로 인식을 함)</a:t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@태그가 여러가지가 있어서 이해를 하고 사용해야만 했다.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ex) @brief(간단설명),@example(함수예제),@param(매개변수),@author,@see,@todo,@warning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260100" y="1657650"/>
            <a:ext cx="2623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 \(^오^)/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952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게임을 구성하는 소스파일들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display menu.c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display snake.c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main.c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update.c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getch.c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1052550" y="3314000"/>
            <a:ext cx="70389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처음 display_menu코드에서 제목을 어떻게 꾸밀까 생각해본 예시로 각 철자마다 같은 철자로 똑같이  구상해보았습니다. print함수를 사용해서 첫 화면에 제목을 출력하고 1번, 2번 ,3번 기능을 설정하도록 했습니다.</a:t>
            </a:r>
            <a:endParaRPr sz="5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50" y="708950"/>
            <a:ext cx="7953700" cy="25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401450" y="124725"/>
            <a:ext cx="5913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 menu.c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2142500" y="146750"/>
            <a:ext cx="4945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display snake.c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150"/>
            <a:ext cx="3237991" cy="43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808100" y="829125"/>
            <a:ext cx="48867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 snake.c  함수를 왼쪽 사진과 같이 작성했습니다.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천장의 높이 폭을 40, 40씩 정하였습니다. 첫 번째 else if 문에서 printf 출력하는 함수에 벽돌 이모티콘을 선언하려고 시도해 보았지만 뱀이 상하좌우로 움직일때 마다 벽이 불안정하게 움직이는 문제가 발생하여 테두리를 ‘@’로 선언했습니다.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게임방법은 상하좌우를 i, j, k ,l을 설정했습니다.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뱀은 사과를 먹으면 꼬리가 늘어나고 그와 동시에 뱀이 복제되는 결과가 나옵니다. 원래 목표했던 결과로는 뱀이 사과를 먹으면 꼬리가 하나씩 늘어나는게 이 게임의 원칙이었지만 기대했던 것과는 다른 결과가 나왔습니다. 주의사항으로는 뱀이 테두리에 부딪히면 게임이 종료됩니다.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게임이 종료되면 뱀이 사과를 먹은 횟수와 뱀이 복제된 개수 그리고 게임을 한 총 시간이 기록됩니다.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79850" y="408125"/>
            <a:ext cx="69564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</a:t>
            </a:r>
            <a:r>
              <a:rPr lang="ko" sz="4500"/>
              <a:t>GAME_START, GAME_END 플레이어가 조종하는 뱀의   </a:t>
            </a:r>
            <a:r>
              <a:rPr lang="ko" sz="4500"/>
              <a:t>초기크기와 길이와 위치(x,y)를 정의하고   시작했을때 point변수 ,game변수를 정의하고</a:t>
            </a:r>
            <a:endParaRPr sz="4500"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500"/>
              <a:t>먹이의 위치, sidr(snake direction)구조체,  꼬리의 길이변화변수를 가져와서 사용했고 space함수,display_menu,update,display_snake 함수를 불러와서 사용했습니다.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5" y="153075"/>
            <a:ext cx="3826525" cy="4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5082175" y="1852650"/>
            <a:ext cx="22932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300"/>
              <a:t>game_start 함수</a:t>
            </a:r>
            <a:endParaRPr sz="23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0" y="99825"/>
            <a:ext cx="3822000" cy="49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60825" y="43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537100" y="95250"/>
            <a:ext cx="4693500" cy="4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   ←—main함수의 구성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0" y="95250"/>
            <a:ext cx="3238950" cy="49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472425" y="377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052125" y="283525"/>
            <a:ext cx="47421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reset 함수로 시작 포인트를 0으로 초기화하고,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뱀의 첫 위치를 가운데로 만들었으며,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space 함수를 선언하여 먹이의 위치가 랜덤하게 생성되도록 설정합니다.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283525"/>
            <a:ext cx="3730625" cy="33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