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648" autoAdjust="0"/>
    <p:restoredTop sz="94660"/>
  </p:normalViewPr>
  <p:slideViewPr>
    <p:cSldViewPr>
      <p:cViewPr varScale="1">
        <p:scale>
          <a:sx n="100" d="100"/>
          <a:sy n="100" d="100"/>
        </p:scale>
        <p:origin x="2076" y="138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와이즈만</a:t>
            </a:r>
            <a:br>
              <a:rPr lang="en-US" altLang="ko-KR"/>
            </a:br>
            <a:r>
              <a:rPr lang="ko-KR" altLang="en-US"/>
              <a:t>파이썬 </a:t>
            </a:r>
            <a:r>
              <a:rPr lang="en-US" altLang="ko-KR"/>
              <a:t>2-3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            셋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0757" y="1827357"/>
            <a:ext cx="4017639" cy="2232248"/>
          </a:xfrm>
        </p:spPr>
        <p:txBody>
          <a:bodyPr>
            <a:normAutofit fontScale="47500" lnSpcReduction="20000"/>
          </a:bodyPr>
          <a:lstStyle/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add(값) - </a:t>
            </a:r>
            <a:r>
              <a:rPr lang="en-US" altLang="ko-KR" dirty="0" err="1"/>
              <a:t>집합에</a:t>
            </a:r>
            <a:r>
              <a:rPr lang="en-US" altLang="ko-KR" dirty="0"/>
              <a:t> </a:t>
            </a:r>
            <a:r>
              <a:rPr lang="en-US" altLang="ko-KR" dirty="0" err="1"/>
              <a:t>새로운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추가한다</a:t>
            </a:r>
            <a:r>
              <a:rPr lang="en-US" altLang="ko-KR" dirty="0"/>
              <a:t>. (</a:t>
            </a:r>
            <a:r>
              <a:rPr lang="en-US" altLang="ko-KR" dirty="0" err="1"/>
              <a:t>중복된</a:t>
            </a:r>
            <a:r>
              <a:rPr lang="en-US" altLang="ko-KR" dirty="0"/>
              <a:t> </a:t>
            </a:r>
            <a:r>
              <a:rPr lang="en-US" altLang="ko-KR" dirty="0" err="1"/>
              <a:t>값은</a:t>
            </a:r>
            <a:r>
              <a:rPr lang="en-US" altLang="ko-KR" dirty="0"/>
              <a:t> </a:t>
            </a:r>
            <a:r>
              <a:rPr lang="en-US" altLang="ko-KR" dirty="0" err="1"/>
              <a:t>무시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remove(값) - </a:t>
            </a:r>
            <a:r>
              <a:rPr lang="en-US" altLang="ko-KR" dirty="0" err="1"/>
              <a:t>전달받은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r>
              <a:rPr lang="en-US" altLang="ko-KR" dirty="0"/>
              <a:t> (</a:t>
            </a:r>
            <a:r>
              <a:rPr lang="en-US" altLang="ko-KR" dirty="0" err="1"/>
              <a:t>없을</a:t>
            </a:r>
            <a:r>
              <a:rPr lang="en-US" altLang="ko-KR" dirty="0"/>
              <a:t> 때 </a:t>
            </a:r>
            <a:r>
              <a:rPr lang="en-US" altLang="ko-KR" dirty="0" err="1"/>
              <a:t>에러</a:t>
            </a:r>
            <a:r>
              <a:rPr lang="en-US" altLang="ko-KR" dirty="0"/>
              <a:t> </a:t>
            </a:r>
            <a:r>
              <a:rPr lang="en-US" altLang="ko-KR" dirty="0" err="1"/>
              <a:t>메시지를</a:t>
            </a:r>
            <a:r>
              <a:rPr lang="en-US" altLang="ko-KR" dirty="0"/>
              <a:t> </a:t>
            </a:r>
            <a:r>
              <a:rPr lang="en-US" altLang="ko-KR" dirty="0" err="1"/>
              <a:t>출력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discard(값) - </a:t>
            </a:r>
            <a:r>
              <a:rPr lang="en-US" altLang="ko-KR" dirty="0" err="1"/>
              <a:t>전달받은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r>
              <a:rPr lang="en-US" altLang="ko-KR" dirty="0"/>
              <a:t> (</a:t>
            </a:r>
            <a:r>
              <a:rPr lang="en-US" altLang="ko-KR" dirty="0" err="1"/>
              <a:t>없을</a:t>
            </a:r>
            <a:r>
              <a:rPr lang="en-US" altLang="ko-KR" dirty="0"/>
              <a:t> 때 </a:t>
            </a:r>
            <a:r>
              <a:rPr lang="en-US" altLang="ko-KR" dirty="0" err="1"/>
              <a:t>그냥</a:t>
            </a:r>
            <a:r>
              <a:rPr lang="en-US" altLang="ko-KR" dirty="0"/>
              <a:t> </a:t>
            </a:r>
            <a:r>
              <a:rPr lang="en-US" altLang="ko-KR" dirty="0" err="1"/>
              <a:t>무시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en-US" altLang="ko-KR" dirty="0"/>
              <a:t>pop() - </a:t>
            </a:r>
            <a:r>
              <a:rPr lang="en-US" altLang="ko-KR" dirty="0" err="1"/>
              <a:t>임의의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리턴하고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clear() - </a:t>
            </a:r>
            <a:r>
              <a:rPr lang="en-US" altLang="ko-KR" dirty="0" err="1"/>
              <a:t>집한에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삭제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copy() - </a:t>
            </a:r>
            <a:r>
              <a:rPr lang="en-US" altLang="ko-KR" dirty="0" err="1"/>
              <a:t>집합을</a:t>
            </a:r>
            <a:r>
              <a:rPr lang="en-US" altLang="ko-KR" dirty="0"/>
              <a:t> </a:t>
            </a:r>
            <a:r>
              <a:rPr lang="en-US" altLang="ko-KR" dirty="0" err="1"/>
              <a:t>복제하여</a:t>
            </a:r>
            <a:r>
              <a:rPr lang="en-US" altLang="ko-KR" dirty="0"/>
              <a:t> </a:t>
            </a:r>
            <a:r>
              <a:rPr lang="en-US" altLang="ko-KR" dirty="0" err="1"/>
              <a:t>리턴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3078" name="내용 개체 틀 2"/>
          <p:cNvSpPr>
            <a:spLocks noGrp="1"/>
          </p:cNvSpPr>
          <p:nvPr/>
        </p:nvSpPr>
        <p:spPr>
          <a:xfrm>
            <a:off x="4658815" y="2060848"/>
            <a:ext cx="3657600" cy="1621159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isdisjoint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두 집합이 공통 원소를 갖지 않는가?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issubset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부분집합(</a:t>
            </a: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)인가?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26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issuperset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확대집합(</a:t>
            </a:r>
            <a:r>
              <a:rPr kumimoji="0" lang="ko-KR" altLang="en-US" sz="26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superset</a:t>
            </a:r>
            <a:r>
              <a:rPr kumimoji="0" lang="ko-KR" altLang="en-US" sz="26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)인가?</a:t>
            </a:r>
          </a:p>
        </p:txBody>
      </p:sp>
      <p:sp>
        <p:nvSpPr>
          <p:cNvPr id="3079" name="내용 개체 틀 2"/>
          <p:cNvSpPr>
            <a:spLocks noGrp="1"/>
          </p:cNvSpPr>
          <p:nvPr/>
        </p:nvSpPr>
        <p:spPr>
          <a:xfrm>
            <a:off x="251520" y="4184104"/>
            <a:ext cx="4449688" cy="2485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union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합집합을 만들어 리턴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합집합을 만들어 원본 데이터를 갱신(수정)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차집합을 만들어 리턴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difference_update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차집합을 만들어 원본 데이터를 갱신</a:t>
            </a: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(그냥 함수는 값을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리턴하는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반면 뒤에 </a:t>
            </a: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update가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붙은 함수는 원본 데이터를 변경함)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80" name="그림 30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942" y="231793"/>
            <a:ext cx="1815786" cy="1595564"/>
          </a:xfrm>
          <a:prstGeom prst="rect">
            <a:avLst/>
          </a:prstGeom>
        </p:spPr>
      </p:pic>
      <p:sp>
        <p:nvSpPr>
          <p:cNvPr id="3081" name="내용 개체 틀 2"/>
          <p:cNvSpPr>
            <a:spLocks noGrp="1"/>
          </p:cNvSpPr>
          <p:nvPr/>
        </p:nvSpPr>
        <p:spPr>
          <a:xfrm>
            <a:off x="4572000" y="4184104"/>
            <a:ext cx="4449688" cy="2485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ko-KR" altLang="en-US" sz="1200" b="0" i="0" u="none" strike="noStrike" kern="120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intersection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교집합을 만들어 리턴 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intersection_update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교집합을 만들어 원본 데이터를 갱신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symmetric_difference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대칭차를 만들어 리턴</a:t>
            </a:r>
          </a:p>
          <a:p>
            <a:pPr marL="274320" lvl="0" indent="-274320" algn="l" rtl="0" eaLnBrk="1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kumimoji="0" lang="ko-KR" altLang="en-US" sz="1200" b="0" i="0" u="none" strike="noStrike" kern="1200" cap="none" spc="0" normalizeH="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symmetric_difference_update</a:t>
            </a:r>
            <a:r>
              <a:rPr kumimoji="0" lang="ko-KR" altLang="en-US" sz="1200" b="0" i="0" u="none" strike="noStrike" kern="1200" cap="none" spc="0" normalizeH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- 대칭차를 만들어 원본 데이터를 갱신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  </a:t>
            </a:r>
            <a:r>
              <a:rPr lang="en-US" altLang="ko-KR"/>
              <a:t>100</a:t>
            </a:r>
            <a:r>
              <a:rPr lang="ko-KR" altLang="en-US"/>
              <a:t>에서 </a:t>
            </a:r>
            <a:r>
              <a:rPr lang="en-US" altLang="ko-KR"/>
              <a:t>200</a:t>
            </a:r>
            <a:r>
              <a:rPr lang="ko-KR" altLang="en-US"/>
              <a:t> 숫자중에서 임이의 값을 받아서 중복되지 않는 </a:t>
            </a:r>
            <a:r>
              <a:rPr lang="en-US" altLang="ko-KR"/>
              <a:t>10</a:t>
            </a:r>
            <a:r>
              <a:rPr lang="ko-KR" altLang="en-US"/>
              <a:t>개의 숫자를 출력하세요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딕셔너리를</a:t>
            </a:r>
            <a:r>
              <a:rPr lang="ko-KR" altLang="en-US" dirty="0"/>
              <a:t>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튜플을</a:t>
            </a:r>
            <a:r>
              <a:rPr lang="ko-KR" altLang="en-US" dirty="0"/>
              <a:t>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셋을 사용해 본다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dictionary</a:t>
            </a:r>
            <a:r>
              <a:rPr lang="ko-KR" altLang="en-US"/>
              <a:t> 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2000"/>
              <a:t>dictionary는 "키(Key)/값(Value)" 쌍을 요소로 갖는 자료형입니다 </a:t>
            </a:r>
            <a:endParaRPr lang="ko-KR" altLang="en-US" sz="2000"/>
          </a:p>
          <a:p>
            <a:pPr>
              <a:spcAft>
                <a:spcPts val="600"/>
              </a:spcAft>
              <a:defRPr/>
            </a:pPr>
            <a:r>
              <a:rPr lang="en-US" altLang="ko-KR" sz="2000"/>
              <a:t>dictionary</a:t>
            </a:r>
            <a:r>
              <a:rPr lang="ko-KR" altLang="en-US" sz="2000"/>
              <a:t> 안의 요소들은 순서가 정해지지 않습니다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sp>
        <p:nvSpPr>
          <p:cNvPr id="4" name="부제목 2"/>
          <p:cNvSpPr txBox="1"/>
          <p:nvPr/>
        </p:nvSpPr>
        <p:spPr>
          <a:xfrm>
            <a:off x="372677" y="908720"/>
            <a:ext cx="9204324" cy="28803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1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ko-KR" altLang="en-US" b="0" spc="-100"/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00" y="3140968"/>
            <a:ext cx="3384376" cy="3132992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9992" y="3153505"/>
            <a:ext cx="3274640" cy="3443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60040" y="153144"/>
            <a:ext cx="7772400" cy="45720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7047" y="764705"/>
            <a:ext cx="5195113" cy="2448271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2202" y="3429000"/>
            <a:ext cx="6094054" cy="1775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55576" y="-99392"/>
            <a:ext cx="7772400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dict() </a:t>
            </a:r>
            <a:r>
              <a:rPr lang="ko-KR" altLang="en-US"/>
              <a:t>메소드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64" y="1756981"/>
            <a:ext cx="7164288" cy="4264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Tuple</a:t>
            </a:r>
            <a:r>
              <a:rPr lang="ko-KR" altLang="en-US"/>
              <a:t> 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tuple 자료형은 데이터의 목록이라고 보면 됩니다.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콤마(,)로 데이터를 나열하면 tuple입니다.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괄호()안에 ,로 나열해도 tuple입니다.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tuple의 요소 값 변경이 불가합니다.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tuple의 요소 삭제가 불가합니다.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60040" y="153144"/>
            <a:ext cx="7772400" cy="45720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sz="2000"/>
              <a:t>실행해 보세요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en-US" altLang="ko-KR" sz="2000"/>
          </a:p>
          <a:p>
            <a:pPr>
              <a:spcAft>
                <a:spcPts val="600"/>
              </a:spcAft>
              <a:defRPr/>
            </a:pPr>
            <a:endParaRPr lang="en-US" altLang="ko-KR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 marL="0" indent="0">
              <a:spcAft>
                <a:spcPts val="600"/>
              </a:spcAft>
              <a:buNone/>
              <a:defRPr/>
            </a:pPr>
            <a:endParaRPr lang="ko-KR" altLang="en-US" sz="2000"/>
          </a:p>
          <a:p>
            <a:pPr>
              <a:spcAft>
                <a:spcPts val="600"/>
              </a:spcAft>
              <a:defRPr/>
            </a:pPr>
            <a:endParaRPr lang="ko-KR" altLang="en-US" sz="2000"/>
          </a:p>
        </p:txBody>
      </p:sp>
      <p:pic>
        <p:nvPicPr>
          <p:cNvPr id="10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691" y="722766"/>
            <a:ext cx="4519380" cy="5412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튜플 메소드</a:t>
            </a:r>
          </a:p>
        </p:txBody>
      </p:sp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867" y="1700807"/>
            <a:ext cx="7934596" cy="4176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Set</a:t>
            </a:r>
            <a:r>
              <a:rPr lang="ko-KR" altLang="en-US"/>
              <a:t> 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set 자료형은 중복을 허용하지 않습니다.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set은 입력된 순서는 중요하지 않습니다.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set() 생성자 함수를 이용해서 만들 수 있습니다.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{}를 이용해서 만들 수 있습니다.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실행해 보세요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2333" y="3872228"/>
            <a:ext cx="3997979" cy="2836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Relationship Id="rId2" Type="http://schemas.openxmlformats.org/officeDocument/2006/relationships/image" Target="../media/image1.jpeg"  /><Relationship Id="rId3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Microsoft YaHei"/>
        <a:font script="Hant" typeface="Microsoft JhengHei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 rotWithShape="1">
          <a:blip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 rotWithShape="1">
          <a:blip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 rotWithShape="1">
          <a:blip r:embed="rId3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315</ep:Words>
  <ep:PresentationFormat>화면 슬라이드 쇼(4:3)</ep:PresentationFormat>
  <ep:Paragraphs>64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균형</vt:lpstr>
      <vt:lpstr>Set 이란?</vt:lpstr>
      <vt:lpstr xml:space="preserve">             셋 메소드</vt:lpstr>
      <vt:lpstr>dictionary 란?</vt:lpstr>
      <vt:lpstr>슬라이드 4</vt:lpstr>
      <vt:lpstr>슬라이드 5</vt:lpstr>
      <vt:lpstr>Tuple 이란?</vt:lpstr>
      <vt:lpstr>슬라이드 7</vt:lpstr>
      <vt:lpstr>슬라이드 8</vt:lpstr>
      <vt:lpstr>Set 이란?</vt:lpstr>
      <vt:lpstr>슬라이드 10</vt:lpstr>
      <vt:lpstr>미션!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2021-04-08T14:15:57.000</dcterms:created>
  <dc:creator>Windows User</dc:creator>
  <cp:lastModifiedBy>fresh</cp:lastModifiedBy>
  <dcterms:modified xsi:type="dcterms:W3CDTF">2021-04-23T17:19:35.727</dcterms:modified>
  <cp:revision>56</cp:revision>
  <dc:title>와이즈만 파이썬 2-1</dc:title>
  <cp:version>1000.0000.01</cp:version>
</cp:coreProperties>
</file>