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>
      <p:cViewPr varScale="1">
        <p:scale>
          <a:sx n="109" d="100"/>
          <a:sy n="109" d="100"/>
        </p:scale>
        <p:origin x="172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python.org/ko/3/library/stdtypes.html?highlight=str#st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와이즈만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6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표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5910762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8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전화번호를 입력 받고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입력 받은 전화 번호를 출력하세요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전화번호입력에 문자가 들어가면 다시 실행시키고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숫자만을 입력 받아서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표시 추가하여 표시하세요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docs.python.org/ko/3/library/stdtypes.html?highlight=str#str</a:t>
            </a:r>
            <a:endParaRPr lang="en-US" altLang="ko-KR" dirty="0" smtClean="0"/>
          </a:p>
          <a:p>
            <a:r>
              <a:rPr lang="en-US" altLang="ko-KR" dirty="0"/>
              <a:t>https://docs.python.org/ko/3/library/string.html?highlight=string%20method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288" y="3019358"/>
            <a:ext cx="6903120" cy="120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7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변수의 종류에 대해서 공부한다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스트링</a:t>
            </a:r>
            <a:r>
              <a:rPr lang="ko-KR" altLang="en-US" dirty="0" smtClean="0"/>
              <a:t> 인덱스가 무엇인지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스트링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대해서 알아본다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3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sz="2000" dirty="0" smtClean="0"/>
              <a:t>정수형은 </a:t>
            </a:r>
            <a:r>
              <a:rPr lang="ko-KR" altLang="en-US" sz="2000" dirty="0" err="1"/>
              <a:t>소숫점을</a:t>
            </a:r>
            <a:r>
              <a:rPr lang="ko-KR" altLang="en-US" sz="2000" dirty="0"/>
              <a:t> 갖지 않는 정수를 갖는 </a:t>
            </a:r>
            <a:r>
              <a:rPr lang="ko-KR" altLang="en-US" sz="2000" dirty="0" smtClean="0"/>
              <a:t>데이터 타입이다</a:t>
            </a:r>
            <a:r>
              <a:rPr lang="en-US" altLang="ko-KR" sz="2000" dirty="0" smtClean="0"/>
              <a:t>. </a:t>
            </a:r>
          </a:p>
          <a:p>
            <a:pPr>
              <a:spcAft>
                <a:spcPts val="600"/>
              </a:spcAft>
            </a:pPr>
            <a:endParaRPr lang="en-US" altLang="ko-KR" sz="2000" dirty="0" smtClean="0"/>
          </a:p>
          <a:p>
            <a:pPr>
              <a:spcAft>
                <a:spcPts val="600"/>
              </a:spcAft>
            </a:pPr>
            <a:endParaRPr lang="en-US" altLang="ko-KR" sz="2000" dirty="0"/>
          </a:p>
          <a:p>
            <a:pPr>
              <a:spcAft>
                <a:spcPts val="600"/>
              </a:spcAft>
            </a:pPr>
            <a:endParaRPr lang="en-US" altLang="ko-KR" sz="2000" dirty="0" smtClean="0"/>
          </a:p>
          <a:p>
            <a:pPr>
              <a:spcAft>
                <a:spcPts val="600"/>
              </a:spcAft>
            </a:pPr>
            <a:endParaRPr lang="en-US" altLang="ko-KR" sz="2000" dirty="0"/>
          </a:p>
          <a:p>
            <a:pPr>
              <a:spcAft>
                <a:spcPts val="600"/>
              </a:spcAft>
            </a:pPr>
            <a:endParaRPr lang="en-US" altLang="ko-KR" sz="2000" dirty="0" smtClean="0"/>
          </a:p>
          <a:p>
            <a:pPr>
              <a:spcAft>
                <a:spcPts val="600"/>
              </a:spcAft>
            </a:pPr>
            <a:r>
              <a:rPr lang="ko-KR" altLang="en-US" sz="2000" dirty="0" smtClean="0"/>
              <a:t>실행해 보세요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spcAft>
                <a:spcPts val="600"/>
              </a:spcAft>
            </a:pPr>
            <a:endParaRPr lang="ko-KR" altLang="en-US" sz="20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D78671F-9C41-4269-B657-FA2976B95728}"/>
              </a:ext>
            </a:extLst>
          </p:cNvPr>
          <p:cNvSpPr txBox="1">
            <a:spLocks/>
          </p:cNvSpPr>
          <p:nvPr/>
        </p:nvSpPr>
        <p:spPr>
          <a:xfrm>
            <a:off x="372677" y="908720"/>
            <a:ext cx="9204324" cy="288032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ko-KR" altLang="en-US" spc="-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81BE9E-AF01-432A-9F25-997771F3F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9" y="2204864"/>
            <a:ext cx="8544955" cy="154141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87" y="4797152"/>
            <a:ext cx="2505878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801465"/>
            <a:ext cx="2119232" cy="71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17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800" dirty="0"/>
              <a:t>float</a:t>
            </a:r>
            <a:r>
              <a:rPr lang="ko-KR" altLang="en-US" sz="2800" dirty="0"/>
              <a:t>는 </a:t>
            </a:r>
            <a:r>
              <a:rPr lang="ko-KR" altLang="en-US" sz="2800" dirty="0" err="1"/>
              <a:t>소숫점을</a:t>
            </a:r>
            <a:r>
              <a:rPr lang="ko-KR" altLang="en-US" sz="2800" dirty="0"/>
              <a:t> 갖는 </a:t>
            </a:r>
            <a:r>
              <a:rPr lang="ko-KR" altLang="en-US" sz="2800" dirty="0" smtClean="0"/>
              <a:t>데이터 </a:t>
            </a:r>
            <a:r>
              <a:rPr lang="ko-KR" altLang="en-US" sz="2800" dirty="0"/>
              <a:t>타입이다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실행해 보세요</a:t>
            </a:r>
            <a:r>
              <a:rPr lang="en-US" altLang="ko-KR" sz="2800" dirty="0" smtClean="0"/>
              <a:t>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CE73C8-B604-4B2A-B907-004C0125F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35" y="2060848"/>
            <a:ext cx="8052529" cy="273630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517232"/>
            <a:ext cx="237626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520279"/>
            <a:ext cx="2351270" cy="108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7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Bool()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800" dirty="0" smtClean="0"/>
              <a:t>Bool </a:t>
            </a:r>
            <a:r>
              <a:rPr lang="ko-KR" altLang="en-US" sz="2800" dirty="0" smtClean="0"/>
              <a:t>타입은</a:t>
            </a:r>
            <a:r>
              <a:rPr lang="ko-KR" altLang="en-US" sz="2400" dirty="0" smtClean="0"/>
              <a:t> </a:t>
            </a:r>
            <a:r>
              <a:rPr lang="en-US" altLang="ko-KR" sz="3200" dirty="0"/>
              <a:t>True</a:t>
            </a:r>
            <a:r>
              <a:rPr lang="en-US" altLang="ko-KR" sz="2400" dirty="0"/>
              <a:t> </a:t>
            </a:r>
            <a:r>
              <a:rPr lang="ko-KR" altLang="en-US" sz="2400" dirty="0"/>
              <a:t>혹은 </a:t>
            </a:r>
            <a:r>
              <a:rPr lang="en-US" altLang="ko-KR" sz="2400" dirty="0"/>
              <a:t>False </a:t>
            </a:r>
            <a:r>
              <a:rPr lang="ko-KR" altLang="en-US" sz="2400" dirty="0"/>
              <a:t>만을 갖는 </a:t>
            </a:r>
            <a:r>
              <a:rPr lang="ko-KR" altLang="en-US" sz="2400" dirty="0" smtClean="0"/>
              <a:t>타입이다</a:t>
            </a:r>
            <a:r>
              <a:rPr lang="en-US" altLang="ko-KR" sz="2400" dirty="0" smtClean="0"/>
              <a:t>.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71600" y="2276872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71600" y="3450034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/>
              <a:t> None</a:t>
            </a:r>
            <a:r>
              <a:rPr lang="ko-KR" altLang="en-US" sz="2800" dirty="0" smtClean="0"/>
              <a:t>은 아무 </a:t>
            </a:r>
            <a:r>
              <a:rPr lang="ko-KR" altLang="en-US" sz="2800" dirty="0" err="1" smtClean="0"/>
              <a:t>데이타를</a:t>
            </a:r>
            <a:r>
              <a:rPr lang="ko-KR" altLang="en-US" sz="2800" dirty="0" smtClean="0"/>
              <a:t> 갖지 않는다는 것을 표현하는 것으로 타 언어의 </a:t>
            </a:r>
            <a:r>
              <a:rPr lang="en-US" altLang="ko-KR" sz="2800" dirty="0" smtClean="0"/>
              <a:t>Null</a:t>
            </a:r>
            <a:r>
              <a:rPr lang="ko-KR" altLang="en-US" sz="2800" dirty="0" smtClean="0"/>
              <a:t>과 같은 개념이다</a:t>
            </a:r>
            <a:r>
              <a:rPr lang="en-US" altLang="ko-KR" sz="2800" dirty="0" smtClean="0"/>
              <a:t>. </a:t>
            </a:r>
            <a:endParaRPr lang="ko-KR" altLang="en-US" sz="2800" spc="-1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0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55576" y="-99392"/>
            <a:ext cx="7772400" cy="1143000"/>
          </a:xfrm>
        </p:spPr>
        <p:txBody>
          <a:bodyPr/>
          <a:lstStyle/>
          <a:p>
            <a:r>
              <a:rPr lang="en-US" altLang="ko-KR" dirty="0" err="1" smtClean="0"/>
              <a:t>Str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2ACD89-D237-438B-A1BA-0E0CB19F52E6}"/>
              </a:ext>
            </a:extLst>
          </p:cNvPr>
          <p:cNvSpPr/>
          <p:nvPr/>
        </p:nvSpPr>
        <p:spPr>
          <a:xfrm>
            <a:off x="251520" y="1124744"/>
            <a:ext cx="92043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+mj-ea"/>
                <a:ea typeface="+mj-ea"/>
              </a:rPr>
              <a:t>파이썬에서</a:t>
            </a:r>
            <a:r>
              <a:rPr lang="ko-KR" altLang="en-US" sz="1200" dirty="0">
                <a:latin typeface="+mj-ea"/>
                <a:ea typeface="+mj-ea"/>
              </a:rPr>
              <a:t> 문자열은 단일인용부호</a:t>
            </a:r>
            <a:r>
              <a:rPr lang="en-US" altLang="ko-KR" sz="1200" dirty="0">
                <a:latin typeface="+mj-ea"/>
                <a:ea typeface="+mj-ea"/>
              </a:rPr>
              <a:t>(') </a:t>
            </a:r>
            <a:r>
              <a:rPr lang="ko-KR" altLang="en-US" sz="1200" dirty="0">
                <a:latin typeface="+mj-ea"/>
                <a:ea typeface="+mj-ea"/>
              </a:rPr>
              <a:t>혹은 이중인용부호</a:t>
            </a:r>
            <a:r>
              <a:rPr lang="en-US" altLang="ko-KR" sz="1200" dirty="0">
                <a:latin typeface="+mj-ea"/>
                <a:ea typeface="+mj-ea"/>
              </a:rPr>
              <a:t>(") </a:t>
            </a:r>
            <a:r>
              <a:rPr lang="ko-KR" altLang="en-US" sz="1200" dirty="0">
                <a:latin typeface="+mj-ea"/>
                <a:ea typeface="+mj-ea"/>
              </a:rPr>
              <a:t>를 사용하여 표현한다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ko-KR" altLang="en-US" sz="1200" dirty="0">
                <a:latin typeface="+mj-ea"/>
                <a:ea typeface="+mj-ea"/>
              </a:rPr>
              <a:t>예를 들어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아래 표현은 </a:t>
            </a:r>
            <a:r>
              <a:rPr lang="en-US" altLang="ko-KR" sz="1200" dirty="0">
                <a:latin typeface="+mj-ea"/>
                <a:ea typeface="+mj-ea"/>
              </a:rPr>
              <a:t>s </a:t>
            </a:r>
            <a:r>
              <a:rPr lang="ko-KR" altLang="en-US" sz="1200" dirty="0">
                <a:latin typeface="+mj-ea"/>
                <a:ea typeface="+mj-ea"/>
              </a:rPr>
              <a:t>라는 변수에 가나다 라는 문자열을 할당하는 것으로 동일한 표현이다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E8D39E-86E5-449B-85C7-4965E6F4C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685181"/>
            <a:ext cx="1552575" cy="447675"/>
          </a:xfrm>
          <a:prstGeom prst="rect">
            <a:avLst/>
          </a:prstGeom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4643D35-D7DD-4238-B2BD-2BC3597861B6}"/>
              </a:ext>
            </a:extLst>
          </p:cNvPr>
          <p:cNvSpPr/>
          <p:nvPr/>
        </p:nvSpPr>
        <p:spPr>
          <a:xfrm>
            <a:off x="297422" y="2222365"/>
            <a:ext cx="78239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만약 여러 라인에 걸쳐 있는 문자열을 표현하고 싶다면</a:t>
            </a:r>
            <a:r>
              <a:rPr lang="en-US" altLang="ko-KR" sz="1200" dirty="0">
                <a:latin typeface="+mn-ea"/>
                <a:ea typeface="+mn-ea"/>
              </a:rPr>
              <a:t>, ''' </a:t>
            </a:r>
            <a:r>
              <a:rPr lang="ko-KR" altLang="en-US" sz="1200" dirty="0">
                <a:latin typeface="+mn-ea"/>
                <a:ea typeface="+mn-ea"/>
              </a:rPr>
              <a:t>또는 </a:t>
            </a:r>
            <a:r>
              <a:rPr lang="en-US" altLang="ko-KR" sz="1200" dirty="0">
                <a:latin typeface="+mn-ea"/>
                <a:ea typeface="+mn-ea"/>
              </a:rPr>
              <a:t>""" </a:t>
            </a:r>
            <a:r>
              <a:rPr lang="ko-KR" altLang="en-US" sz="1200" dirty="0">
                <a:latin typeface="+mn-ea"/>
                <a:ea typeface="+mn-ea"/>
              </a:rPr>
              <a:t>처럼 </a:t>
            </a:r>
            <a:r>
              <a:rPr lang="en-US" altLang="ko-KR" sz="1200" dirty="0">
                <a:latin typeface="+mn-ea"/>
                <a:ea typeface="+mn-ea"/>
              </a:rPr>
              <a:t>3</a:t>
            </a:r>
            <a:r>
              <a:rPr lang="ko-KR" altLang="en-US" sz="1200" dirty="0">
                <a:latin typeface="+mn-ea"/>
                <a:ea typeface="+mn-ea"/>
              </a:rPr>
              <a:t>개의 인용부호를 사용한다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63034F-FE0B-4253-AA8F-B09D66F2E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6" y="2564904"/>
            <a:ext cx="1790700" cy="9906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650B10-70C7-4CBB-93A0-D0A438996533}"/>
              </a:ext>
            </a:extLst>
          </p:cNvPr>
          <p:cNvSpPr/>
          <p:nvPr/>
        </p:nvSpPr>
        <p:spPr>
          <a:xfrm>
            <a:off x="410749" y="3573016"/>
            <a:ext cx="64864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복수 라인 문자열을 한 라인으로 표현하고 싶다면</a:t>
            </a:r>
            <a:r>
              <a:rPr lang="en-US" altLang="ko-KR" sz="1200" dirty="0">
                <a:latin typeface="+mn-ea"/>
                <a:ea typeface="+mn-ea"/>
              </a:rPr>
              <a:t>, Escape Sequence (\n)</a:t>
            </a:r>
            <a:r>
              <a:rPr lang="ko-KR" altLang="en-US" sz="1200" dirty="0">
                <a:latin typeface="+mn-ea"/>
                <a:ea typeface="+mn-ea"/>
              </a:rPr>
              <a:t>를 사용하면 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즉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다음 표현은 위와 동일한 표현이다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r>
              <a:rPr lang="ko-KR" altLang="en-US" sz="1200" dirty="0">
                <a:latin typeface="+mn-ea"/>
                <a:ea typeface="+mn-ea"/>
              </a:rPr>
              <a:t>실제 리눅스나 </a:t>
            </a:r>
            <a:r>
              <a:rPr lang="en-US" altLang="ko-KR" sz="1200" dirty="0">
                <a:latin typeface="+mn-ea"/>
                <a:ea typeface="+mn-ea"/>
              </a:rPr>
              <a:t>Mac OS</a:t>
            </a:r>
            <a:r>
              <a:rPr lang="ko-KR" altLang="en-US" sz="1200" dirty="0">
                <a:latin typeface="+mn-ea"/>
                <a:ea typeface="+mn-ea"/>
              </a:rPr>
              <a:t>에서는 </a:t>
            </a:r>
            <a:r>
              <a:rPr lang="en-US" altLang="ko-KR" sz="1200" dirty="0">
                <a:latin typeface="+mn-ea"/>
                <a:ea typeface="+mn-ea"/>
              </a:rPr>
              <a:t>Newline</a:t>
            </a:r>
            <a:r>
              <a:rPr lang="ko-KR" altLang="en-US" sz="1200" dirty="0">
                <a:latin typeface="+mn-ea"/>
                <a:ea typeface="+mn-ea"/>
              </a:rPr>
              <a:t>이 </a:t>
            </a:r>
            <a:r>
              <a:rPr lang="en-US" altLang="ko-KR" sz="1200" dirty="0">
                <a:latin typeface="+mn-ea"/>
                <a:ea typeface="+mn-ea"/>
              </a:rPr>
              <a:t>\n</a:t>
            </a:r>
            <a:r>
              <a:rPr lang="ko-KR" altLang="en-US" sz="1200" dirty="0">
                <a:latin typeface="+mn-ea"/>
                <a:ea typeface="+mn-ea"/>
              </a:rPr>
              <a:t>으로 표현되지만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 err="1">
                <a:latin typeface="+mn-ea"/>
                <a:ea typeface="+mn-ea"/>
              </a:rPr>
              <a:t>윈도우즈에서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\r\n</a:t>
            </a:r>
            <a:r>
              <a:rPr lang="ko-KR" altLang="en-US" sz="1200" dirty="0">
                <a:latin typeface="+mn-ea"/>
                <a:ea typeface="+mn-ea"/>
              </a:rPr>
              <a:t>을 사용한다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하지만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 err="1">
                <a:latin typeface="+mn-ea"/>
                <a:ea typeface="+mn-ea"/>
              </a:rPr>
              <a:t>파이썬에서는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Universal Newline</a:t>
            </a:r>
            <a:r>
              <a:rPr lang="ko-KR" altLang="en-US" sz="1200" dirty="0">
                <a:latin typeface="+mn-ea"/>
                <a:ea typeface="+mn-ea"/>
              </a:rPr>
              <a:t>이 지원되어 모든 </a:t>
            </a:r>
            <a:r>
              <a:rPr lang="en-US" altLang="ko-KR" sz="1200" dirty="0">
                <a:latin typeface="+mn-ea"/>
                <a:ea typeface="+mn-ea"/>
              </a:rPr>
              <a:t>OS</a:t>
            </a:r>
            <a:r>
              <a:rPr lang="ko-KR" altLang="en-US" sz="1200" dirty="0">
                <a:latin typeface="+mn-ea"/>
                <a:ea typeface="+mn-ea"/>
              </a:rPr>
              <a:t>에서 공히 </a:t>
            </a:r>
            <a:r>
              <a:rPr lang="en-US" altLang="ko-KR" sz="1200" dirty="0">
                <a:latin typeface="+mn-ea"/>
                <a:ea typeface="+mn-ea"/>
              </a:rPr>
              <a:t>\n</a:t>
            </a:r>
            <a:r>
              <a:rPr lang="ko-KR" altLang="en-US" sz="1200" dirty="0">
                <a:latin typeface="+mn-ea"/>
                <a:ea typeface="+mn-ea"/>
              </a:rPr>
              <a:t>을 사용한다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14F61FD-EA85-4236-83D1-85CE2464D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48" y="4671417"/>
            <a:ext cx="2943225" cy="4857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650B10-70C7-4CBB-93A0-D0A438996533}"/>
              </a:ext>
            </a:extLst>
          </p:cNvPr>
          <p:cNvSpPr/>
          <p:nvPr/>
        </p:nvSpPr>
        <p:spPr>
          <a:xfrm>
            <a:off x="410749" y="3573016"/>
            <a:ext cx="64864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복수 라인 문자열을 한 라인으로 표현하고 싶다면</a:t>
            </a:r>
            <a:r>
              <a:rPr lang="en-US" altLang="ko-KR" sz="1200" dirty="0">
                <a:latin typeface="+mn-ea"/>
                <a:ea typeface="+mn-ea"/>
              </a:rPr>
              <a:t>, Escape Sequence (\n)</a:t>
            </a:r>
            <a:r>
              <a:rPr lang="ko-KR" altLang="en-US" sz="1200" dirty="0">
                <a:latin typeface="+mn-ea"/>
                <a:ea typeface="+mn-ea"/>
              </a:rPr>
              <a:t>를 사용하면 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즉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다음 표현은 위와 동일한 표현이다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r>
              <a:rPr lang="ko-KR" altLang="en-US" sz="1200" dirty="0">
                <a:latin typeface="+mn-ea"/>
                <a:ea typeface="+mn-ea"/>
              </a:rPr>
              <a:t>실제 리눅스나 </a:t>
            </a:r>
            <a:r>
              <a:rPr lang="en-US" altLang="ko-KR" sz="1200" dirty="0">
                <a:latin typeface="+mn-ea"/>
                <a:ea typeface="+mn-ea"/>
              </a:rPr>
              <a:t>Mac OS</a:t>
            </a:r>
            <a:r>
              <a:rPr lang="ko-KR" altLang="en-US" sz="1200" dirty="0">
                <a:latin typeface="+mn-ea"/>
                <a:ea typeface="+mn-ea"/>
              </a:rPr>
              <a:t>에서는 </a:t>
            </a:r>
            <a:r>
              <a:rPr lang="en-US" altLang="ko-KR" sz="1200" dirty="0">
                <a:latin typeface="+mn-ea"/>
                <a:ea typeface="+mn-ea"/>
              </a:rPr>
              <a:t>Newline</a:t>
            </a:r>
            <a:r>
              <a:rPr lang="ko-KR" altLang="en-US" sz="1200" dirty="0">
                <a:latin typeface="+mn-ea"/>
                <a:ea typeface="+mn-ea"/>
              </a:rPr>
              <a:t>이 </a:t>
            </a:r>
            <a:r>
              <a:rPr lang="en-US" altLang="ko-KR" sz="1200" dirty="0">
                <a:latin typeface="+mn-ea"/>
                <a:ea typeface="+mn-ea"/>
              </a:rPr>
              <a:t>\n</a:t>
            </a:r>
            <a:r>
              <a:rPr lang="ko-KR" altLang="en-US" sz="1200" dirty="0">
                <a:latin typeface="+mn-ea"/>
                <a:ea typeface="+mn-ea"/>
              </a:rPr>
              <a:t>으로 표현되지만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 err="1">
                <a:latin typeface="+mn-ea"/>
                <a:ea typeface="+mn-ea"/>
              </a:rPr>
              <a:t>윈도우즈에서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\r\n</a:t>
            </a:r>
            <a:r>
              <a:rPr lang="ko-KR" altLang="en-US" sz="1200" dirty="0">
                <a:latin typeface="+mn-ea"/>
                <a:ea typeface="+mn-ea"/>
              </a:rPr>
              <a:t>을 사용한다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하지만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 err="1">
                <a:latin typeface="+mn-ea"/>
                <a:ea typeface="+mn-ea"/>
              </a:rPr>
              <a:t>파이썬에서는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Universal Newline</a:t>
            </a:r>
            <a:r>
              <a:rPr lang="ko-KR" altLang="en-US" sz="1200" dirty="0">
                <a:latin typeface="+mn-ea"/>
                <a:ea typeface="+mn-ea"/>
              </a:rPr>
              <a:t>이 지원되어 모든 </a:t>
            </a:r>
            <a:r>
              <a:rPr lang="en-US" altLang="ko-KR" sz="1200" dirty="0">
                <a:latin typeface="+mn-ea"/>
                <a:ea typeface="+mn-ea"/>
              </a:rPr>
              <a:t>OS</a:t>
            </a:r>
            <a:r>
              <a:rPr lang="ko-KR" altLang="en-US" sz="1200" dirty="0">
                <a:latin typeface="+mn-ea"/>
                <a:ea typeface="+mn-ea"/>
              </a:rPr>
              <a:t>에서 공히 </a:t>
            </a:r>
            <a:r>
              <a:rPr lang="en-US" altLang="ko-KR" sz="1200" dirty="0">
                <a:latin typeface="+mn-ea"/>
                <a:ea typeface="+mn-ea"/>
              </a:rPr>
              <a:t>\n</a:t>
            </a:r>
            <a:r>
              <a:rPr lang="ko-KR" altLang="en-US" sz="1200" dirty="0">
                <a:latin typeface="+mn-ea"/>
                <a:ea typeface="+mn-ea"/>
              </a:rPr>
              <a:t>을 사용한다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AB0082-CFCA-4BF6-830E-D71D9C0C8C79}"/>
              </a:ext>
            </a:extLst>
          </p:cNvPr>
          <p:cNvSpPr/>
          <p:nvPr/>
        </p:nvSpPr>
        <p:spPr>
          <a:xfrm>
            <a:off x="425996" y="5199583"/>
            <a:ext cx="6687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물론 문자열에서 사용되는 </a:t>
            </a:r>
            <a:r>
              <a:rPr lang="en-US" altLang="ko-KR" sz="1200" dirty="0">
                <a:latin typeface="+mn-ea"/>
                <a:ea typeface="+mn-ea"/>
              </a:rPr>
              <a:t>Escape Sequence</a:t>
            </a:r>
            <a:r>
              <a:rPr lang="ko-KR" altLang="en-US" sz="1200" dirty="0">
                <a:latin typeface="+mn-ea"/>
                <a:ea typeface="+mn-ea"/>
              </a:rPr>
              <a:t>에는 타 언어와 비슷하게 여러 가지를 사용할 수 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예를 들어 탭은 </a:t>
            </a:r>
            <a:r>
              <a:rPr lang="en-US" altLang="ko-KR" sz="1200" dirty="0">
                <a:latin typeface="+mn-ea"/>
                <a:ea typeface="+mn-ea"/>
              </a:rPr>
              <a:t>\t, </a:t>
            </a:r>
            <a:r>
              <a:rPr lang="ko-KR" altLang="en-US" sz="1200" dirty="0" err="1">
                <a:latin typeface="+mn-ea"/>
                <a:ea typeface="+mn-ea"/>
              </a:rPr>
              <a:t>이중따옴표는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\", </a:t>
            </a:r>
            <a:r>
              <a:rPr lang="ko-KR" altLang="en-US" sz="1200" dirty="0" err="1">
                <a:latin typeface="+mn-ea"/>
                <a:ea typeface="+mn-ea"/>
              </a:rPr>
              <a:t>백슬래쉬는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\\ </a:t>
            </a:r>
            <a:r>
              <a:rPr lang="ko-KR" altLang="en-US" sz="1200" dirty="0">
                <a:latin typeface="+mn-ea"/>
                <a:ea typeface="+mn-ea"/>
              </a:rPr>
              <a:t>등과 같이 표현한다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D4EC33C-9FDE-4B94-BCC0-F7A37417C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280" y="3250704"/>
            <a:ext cx="1714500" cy="3048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106CEF3-5B14-4B09-AA49-EBB5E89095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6256" y="3762567"/>
            <a:ext cx="2057023" cy="283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포맷팅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문자열에 </a:t>
            </a:r>
            <a:r>
              <a:rPr lang="en-US" altLang="ko-KR" dirty="0" smtClean="0"/>
              <a:t>% </a:t>
            </a:r>
            <a:r>
              <a:rPr lang="ko-KR" altLang="en-US" dirty="0" smtClean="0"/>
              <a:t>로 지정한다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30956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68158"/>
            <a:ext cx="32004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13EBC9-F6E5-40D0-9491-5067CAD62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296" y="3356992"/>
            <a:ext cx="5057776" cy="2758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80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 smtClean="0"/>
              <a:t>포맷팅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 format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f-string</a:t>
            </a:r>
            <a:r>
              <a:rPr lang="ko-KR" altLang="en-US" dirty="0" smtClean="0"/>
              <a:t> 을 이용한다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65" y="2132856"/>
            <a:ext cx="41243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65" y="2852936"/>
            <a:ext cx="49720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65" y="3717032"/>
            <a:ext cx="50196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45224"/>
            <a:ext cx="41148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1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문자열의 인덱스를 이용하여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25435"/>
            <a:ext cx="2047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4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1525</TotalTime>
  <Words>314</Words>
  <Application>Microsoft Office PowerPoint</Application>
  <PresentationFormat>화면 슬라이드 쇼(4:3)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HY견고딕</vt:lpstr>
      <vt:lpstr>Franklin Gothic Medium</vt:lpstr>
      <vt:lpstr>Wingdings 2</vt:lpstr>
      <vt:lpstr>균형</vt:lpstr>
      <vt:lpstr>와이즈만 파이썬 2-1</vt:lpstr>
      <vt:lpstr>학습목표</vt:lpstr>
      <vt:lpstr>Int()</vt:lpstr>
      <vt:lpstr>Float()</vt:lpstr>
      <vt:lpstr>Bool()</vt:lpstr>
      <vt:lpstr>Str() 문자열</vt:lpstr>
      <vt:lpstr>문자열 포맷팅1</vt:lpstr>
      <vt:lpstr>문자열 포맷팅2</vt:lpstr>
      <vt:lpstr>문자열 슬라이싱</vt:lpstr>
      <vt:lpstr>문자열 메소드 표</vt:lpstr>
      <vt:lpstr>미션!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14</cp:revision>
  <dcterms:created xsi:type="dcterms:W3CDTF">2021-04-08T14:15:57Z</dcterms:created>
  <dcterms:modified xsi:type="dcterms:W3CDTF">2021-04-10T06:11:45Z</dcterms:modified>
</cp:coreProperties>
</file>