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3-1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Python</a:t>
            </a:r>
            <a:r>
              <a:rPr lang="ko-KR" altLang="en-US" dirty="0"/>
              <a:t> 에서의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ko-KR" altLang="en-US" dirty="0"/>
              <a:t>연산자는 어떤 종류가 있고 어떻게 사용하는지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조건문의 종류에 대해서 알아보고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반복문의 종류에 대해서 알아보고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연산자의 종류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6832"/>
            <a:ext cx="6571343" cy="345061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산술연산자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관계연산자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논리 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복합 대입 연산자</a:t>
            </a:r>
            <a:endParaRPr lang="en-US" altLang="ko-KR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멤버 연산자</a:t>
            </a:r>
            <a:r>
              <a:rPr lang="en-US" altLang="ko-KR" dirty="0"/>
              <a:t>, </a:t>
            </a:r>
            <a:r>
              <a:rPr lang="ko-KR" altLang="en-US" dirty="0"/>
              <a:t>아이디 연산자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, </a:t>
            </a:r>
            <a:r>
              <a:rPr lang="ko-KR" altLang="en-US" dirty="0"/>
              <a:t>비트 연산자</a:t>
            </a:r>
            <a:r>
              <a:rPr lang="en-US" altLang="ko-KR" dirty="0"/>
              <a:t>, </a:t>
            </a:r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3491" y="701824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산술 연산자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0489D-933D-4225-A82A-D21EF429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+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빼기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곱하기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나누기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 몫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나머지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i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 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누승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산술 연산자로 계산된 값은 숫자로 나온다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(int </a:t>
            </a:r>
            <a:r>
              <a:rPr lang="ko-KR" altLang="en-US" dirty="0"/>
              <a:t>형 이거나 </a:t>
            </a:r>
            <a:r>
              <a:rPr lang="en-US" altLang="ko-KR" dirty="0"/>
              <a:t>float 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3B555-A8CF-47DC-AF79-10A21C7E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60" y="2060848"/>
            <a:ext cx="2843808" cy="2204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산술 연산자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관계 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크거나 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작거나 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같다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같지 않다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관계 연산자의 값은 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bool </a:t>
            </a: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값을 가진다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(True, False)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BFBE1-9AD8-42AE-9C39-5B4FA16146DA}"/>
              </a:ext>
            </a:extLst>
          </p:cNvPr>
          <p:cNvSpPr txBox="1">
            <a:spLocks/>
          </p:cNvSpPr>
          <p:nvPr/>
        </p:nvSpPr>
        <p:spPr>
          <a:xfrm>
            <a:off x="1595891" y="21681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F64D04-5B23-4205-8C7A-9516BEC3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804" y="2260466"/>
            <a:ext cx="190770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관계 연산자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논리 연산자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and : </a:t>
            </a:r>
            <a:r>
              <a:rPr lang="ko-KR" altLang="en-US" dirty="0"/>
              <a:t>둘 다 </a:t>
            </a:r>
            <a:r>
              <a:rPr lang="en-US" altLang="ko-KR" dirty="0"/>
              <a:t>True </a:t>
            </a:r>
            <a:r>
              <a:rPr lang="ko-KR" altLang="en-US" dirty="0" err="1"/>
              <a:t>일때만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or :  </a:t>
            </a:r>
            <a:r>
              <a:rPr lang="ko-KR" altLang="en-US" dirty="0"/>
              <a:t>하나만 </a:t>
            </a:r>
            <a:r>
              <a:rPr lang="en-US" altLang="ko-KR" dirty="0"/>
              <a:t>True </a:t>
            </a:r>
            <a:r>
              <a:rPr lang="ko-KR" altLang="en-US" dirty="0"/>
              <a:t>여도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not : False 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</a:p>
          <a:p>
            <a:pPr lvl="0">
              <a:defRPr/>
            </a:pPr>
            <a:endParaRPr lang="ko-KR" altLang="en-US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E210F-7ACC-40B5-A175-89EEB085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32646"/>
            <a:ext cx="3963742" cy="3052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조건문에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65007" y="2060848"/>
            <a:ext cx="6849827" cy="3456384"/>
          </a:xfrm>
        </p:spPr>
        <p:txBody>
          <a:bodyPr/>
          <a:lstStyle/>
          <a:p>
            <a:r>
              <a:rPr lang="en-US" altLang="ko-KR" dirty="0"/>
              <a:t>If  </a:t>
            </a:r>
            <a:r>
              <a:rPr lang="ko-KR" altLang="en-US" dirty="0"/>
              <a:t>조건 </a:t>
            </a:r>
            <a:r>
              <a:rPr lang="en-US" altLang="ko-KR" dirty="0"/>
              <a:t>:   </a:t>
            </a:r>
            <a:br>
              <a:rPr lang="en-US" altLang="ko-KR" dirty="0"/>
            </a:br>
            <a:r>
              <a:rPr lang="ko-KR" altLang="en-US" dirty="0"/>
              <a:t>조건이 참이면 들여쓰기가 끝나는 부분까지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else :     </a:t>
            </a:r>
            <a:br>
              <a:rPr lang="en-US" altLang="ko-KR" dirty="0"/>
            </a:br>
            <a:r>
              <a:rPr lang="ko-KR" altLang="en-US" dirty="0"/>
              <a:t>조건이 참이면 들여쓰기 끝나는 부분까지 거짓이면 </a:t>
            </a:r>
            <a:r>
              <a:rPr lang="en-US" altLang="ko-KR" dirty="0"/>
              <a:t>else: </a:t>
            </a:r>
            <a:r>
              <a:rPr lang="ko-KR" altLang="en-US" dirty="0"/>
              <a:t>밑의 들여쓰기 끝나는 부분까지 실행한다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 in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  </a:t>
            </a:r>
            <a:r>
              <a:rPr lang="en-US" altLang="ko-KR" dirty="0"/>
              <a:t>1000 </a:t>
            </a:r>
            <a:r>
              <a:rPr lang="ko-KR" altLang="en-US" dirty="0"/>
              <a:t>보다 작은 수 중에서 </a:t>
            </a:r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배수를 모두 </a:t>
            </a:r>
            <a:r>
              <a:rPr lang="ko-KR" altLang="en-US" dirty="0" smtClean="0"/>
              <a:t> 순서대로 </a:t>
            </a: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 smtClean="0"/>
              <a:t>숫자를 입력 받아서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작은수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큰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 </a:t>
            </a:r>
            <a:r>
              <a:rPr lang="ko-KR" altLang="en-US" dirty="0" smtClean="0"/>
              <a:t>보다 크면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아주 큰 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문자를 출력하세요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2"/>
              <a:defRPr/>
            </a:pPr>
            <a:r>
              <a:rPr lang="ko-KR" altLang="en-US" dirty="0" smtClean="0"/>
              <a:t>변수를 입력 받아서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면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소수점 숫자</a:t>
            </a:r>
            <a:r>
              <a:rPr lang="en-US" altLang="ko-KR" dirty="0" smtClean="0"/>
              <a:t>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출력하세요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837</TotalTime>
  <Words>163</Words>
  <Application>Microsoft Office PowerPoint</Application>
  <PresentationFormat>화면 슬라이드 쇼(4:3)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</vt:lpstr>
      <vt:lpstr>Arial</vt:lpstr>
      <vt:lpstr>Courier New</vt:lpstr>
      <vt:lpstr>Gill Sans MT</vt:lpstr>
      <vt:lpstr>Wingdings 2</vt:lpstr>
      <vt:lpstr>갤러리</vt:lpstr>
      <vt:lpstr>와이즈만 파이썬 3-1</vt:lpstr>
      <vt:lpstr>학습목표</vt:lpstr>
      <vt:lpstr>연산자의 종류</vt:lpstr>
      <vt:lpstr>산술 연산자</vt:lpstr>
      <vt:lpstr>관계 연산자</vt:lpstr>
      <vt:lpstr>논리 연산자</vt:lpstr>
      <vt:lpstr>조건문에 대해서 알아보자.</vt:lpstr>
      <vt:lpstr>반복문에 대해서 알아보자.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83</cp:revision>
  <dcterms:created xsi:type="dcterms:W3CDTF">2021-04-08T14:15:57Z</dcterms:created>
  <dcterms:modified xsi:type="dcterms:W3CDTF">2021-05-09T09:08:03Z</dcterms:modified>
  <cp:version>1000.0000.01</cp:version>
</cp:coreProperties>
</file>