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70" r:id="rId4"/>
    <p:sldId id="271" r:id="rId5"/>
    <p:sldId id="272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5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56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0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2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파이게임에서 이미지 적용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5-2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이미지를 불러와서 움직이게 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smtClean="0"/>
              <a:t>클래스 사이에 연결점을 만들어서 조작한다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smtClean="0"/>
              <a:t>움직임에 다양한 변화를 주어 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B25DF7F-0966-42D5-97F3-92BB0C5E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pygame.image.load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통해서 이미지를 불러온다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이미지 파일 만들 때 </a:t>
            </a:r>
            <a:r>
              <a:rPr lang="ko-KR" altLang="en-US" dirty="0" err="1" smtClean="0"/>
              <a:t>알파값이</a:t>
            </a:r>
            <a:r>
              <a:rPr lang="ko-KR" altLang="en-US" dirty="0" smtClean="0"/>
              <a:t> 있는 파일로 만들어서 불러오기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37EEC8-1512-46D5-BA3D-AD54A137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파이게임 클래스로 만들기</a:t>
            </a:r>
          </a:p>
        </p:txBody>
      </p:sp>
    </p:spTree>
    <p:extLst>
      <p:ext uri="{BB962C8B-B14F-4D97-AF65-F5344CB8AC3E}">
        <p14:creationId xmlns:p14="http://schemas.microsoft.com/office/powerpoint/2010/main" val="29146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76897BA-2D96-4E6A-A0EB-0D35FF9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새로운 클래스를 만들고 게임 클래스와 연결해 보자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클래스 객체를 넘겨서 접근하는 방법 활용하기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AA76EB7-ED78-432A-95D9-5B1EF5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Cloud class </a:t>
            </a:r>
            <a:r>
              <a:rPr lang="ko-KR" altLang="en-US" dirty="0" smtClean="0"/>
              <a:t>를 만들어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8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</a:t>
            </a:r>
            <a:r>
              <a:rPr lang="ko-KR" altLang="en-US" dirty="0" smtClean="0"/>
              <a:t>를 만들어서 객체 넣어서 다루기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for cloud in clouds: </a:t>
            </a:r>
            <a:r>
              <a:rPr lang="ko-KR" altLang="en-US" dirty="0" smtClean="0"/>
              <a:t>를 이용해서 리스트 모두 실행 시키기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조건을 주어서 리스트 안의 내용 지우기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객체 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79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dirty="0" err="1" smtClean="0"/>
              <a:t>여러가</a:t>
            </a:r>
            <a:r>
              <a:rPr lang="ko-KR" altLang="en-US" dirty="0" err="1"/>
              <a:t>지</a:t>
            </a:r>
            <a:r>
              <a:rPr lang="ko-KR" altLang="en-US" dirty="0" smtClean="0"/>
              <a:t> </a:t>
            </a:r>
            <a:r>
              <a:rPr lang="ko-KR" altLang="en-US" dirty="0" smtClean="0"/>
              <a:t>객체의 움직임을 다양하게 조절해 보자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2435</TotalTime>
  <Words>99</Words>
  <Application>Microsoft Office PowerPoint</Application>
  <PresentationFormat>화면 슬라이드 쇼(4:3)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New_Education03</vt:lpstr>
      <vt:lpstr>와이즈만 파이썬 5-2</vt:lpstr>
      <vt:lpstr>학습목표</vt:lpstr>
      <vt:lpstr>파이게임 클래스로 만들기</vt:lpstr>
      <vt:lpstr>Cloud class 를 만들어 보자.</vt:lpstr>
      <vt:lpstr>여러 개의 객체 다루기</vt:lpstr>
      <vt:lpstr>미션!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User</cp:lastModifiedBy>
  <cp:revision>166</cp:revision>
  <dcterms:created xsi:type="dcterms:W3CDTF">2021-04-08T14:15:57Z</dcterms:created>
  <dcterms:modified xsi:type="dcterms:W3CDTF">2021-07-10T08:21:52Z</dcterms:modified>
  <cp:version>1000.0000.01</cp:version>
</cp:coreProperties>
</file>