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0" d="100"/>
          <a:sy n="100" d="100"/>
        </p:scale>
        <p:origin x="1728" y="10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클래스가 무엇인지 이야기 해 본다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리스트 메소드에 대해서 알아본다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class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객체를 만드는 틀을 의미 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r>
              <a:rPr lang="ko-KR" altLang="en-US" sz="2000"/>
              <a:t>쿠키와 쿠키틀을 예시로 이해해 봅시다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29" name=""/>
          <p:cNvPicPr>
            <a:picLocks noChangeAspect="1"/>
          </p:cNvPicPr>
          <p:nvPr/>
        </p:nvPicPr>
        <p:blipFill rotWithShape="1">
          <a:blip r:embed="rId2"/>
          <a:srcRect l="24910" t="5580" r="48780" b="58930"/>
          <a:stretch>
            <a:fillRect/>
          </a:stretch>
        </p:blipFill>
        <p:spPr>
          <a:xfrm>
            <a:off x="971600" y="3284984"/>
            <a:ext cx="4176464" cy="3168352"/>
          </a:xfrm>
          <a:prstGeom prst="rect">
            <a:avLst/>
          </a:prstGeom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7862" y="3356992"/>
            <a:ext cx="2362529" cy="226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list() </a:t>
            </a:r>
            <a:r>
              <a:rPr lang="ko-KR" altLang="en-US"/>
              <a:t>리스트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124744"/>
            <a:ext cx="9204323" cy="26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파이썬에서의 리스트는 여러개의 객체를 한 묶음으로 다루는 것을 말한다</a:t>
            </a:r>
            <a:r>
              <a:rPr lang="en-US" altLang="ko-KR" sz="1200">
                <a:latin typeface="+mj-ea"/>
                <a:ea typeface="+mj-ea"/>
              </a:rPr>
              <a:t>.</a:t>
            </a:r>
            <a:r>
              <a:rPr lang="ko-KR" altLang="en-US" sz="1200">
                <a:latin typeface="+mj-ea"/>
                <a:ea typeface="+mj-ea"/>
              </a:rPr>
              <a:t> 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rcRect l="26380" t="17800" r="2750" b="12200"/>
          <a:stretch>
            <a:fillRect/>
          </a:stretch>
        </p:blipFill>
        <p:spPr>
          <a:xfrm>
            <a:off x="539551" y="1772816"/>
            <a:ext cx="7388020" cy="4104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슬라이싱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3077" name=""/>
          <p:cNvPicPr>
            <a:picLocks noChangeAspect="1"/>
          </p:cNvPicPr>
          <p:nvPr/>
        </p:nvPicPr>
        <p:blipFill rotWithShape="1">
          <a:blip r:embed="rId2"/>
          <a:srcRect l="26380" t="9400" r="4330" b="6600"/>
          <a:stretch>
            <a:fillRect/>
          </a:stretch>
        </p:blipFill>
        <p:spPr>
          <a:xfrm>
            <a:off x="899592" y="1484784"/>
            <a:ext cx="7488831" cy="5106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리스트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1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604" y="1412776"/>
            <a:ext cx="7762836" cy="480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https://docs.python.org/ko/3/tutorial/datastructures.html#more-on-lists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</ep:Words>
  <ep:PresentationFormat>화면 슬라이드 쇼(4:3)</ep:PresentationFormat>
  <ep:Paragraphs>49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균형</vt:lpstr>
      <vt:lpstr>와이즈만 파이썬 2-3</vt:lpstr>
      <vt:lpstr>학습목표</vt:lpstr>
      <vt:lpstr>class 란?</vt:lpstr>
      <vt:lpstr>list() 리스트</vt:lpstr>
      <vt:lpstr>리스트 슬라이싱</vt:lpstr>
      <vt:lpstr>리스트 메소드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2021-04-17T11:56:04.820</dcterms:modified>
  <cp:revision>28</cp:revision>
  <dc:title>와이즈만 파이썬 2-1</dc:title>
  <cp:version>1000.0000.01</cp:version>
</cp:coreProperties>
</file>