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0" d="100"/>
          <a:sy n="100" d="100"/>
        </p:scale>
        <p:origin x="1728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python.org/ko/3/library/stdtypes.html?highlight=str#str" TargetMode="External"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클래스가 무엇인지 이야기 해 본다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리스트 메소드에 대해서 알아본다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객체를 만드는 틀을 의미 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r>
              <a:rPr lang="ko-KR" altLang="en-US" sz="2000"/>
              <a:t>쿠키와 쿠키틀을 예시로 이해해 봅시다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2"/>
          <a:srcRect l="24910" t="5580" r="48780" b="58930"/>
          <a:stretch>
            <a:fillRect/>
          </a:stretch>
        </p:blipFill>
        <p:spPr>
          <a:xfrm>
            <a:off x="971600" y="3284984"/>
            <a:ext cx="4176464" cy="3168352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7862" y="3356992"/>
            <a:ext cx="2362529" cy="226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list() </a:t>
            </a:r>
            <a:r>
              <a:rPr lang="ko-KR" altLang="en-US"/>
              <a:t>리스트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204323" cy="26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파이썬에서의 리스트는 여러개의 객체를 한 묶음으로 다루는 것을 말한다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26380" t="17800" r="2750" b="12200"/>
          <a:stretch>
            <a:fillRect/>
          </a:stretch>
        </p:blipFill>
        <p:spPr>
          <a:xfrm>
            <a:off x="539551" y="1772816"/>
            <a:ext cx="7388020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https://docs.python.org/ko/3/library/stdtypes.html?highlight=str#str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https://docs.python.org/ko/3/library/string.html?highlight=string%20method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1288" y="3019358"/>
            <a:ext cx="6903120" cy="120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화면 슬라이드 쇼(4:3)</ep:PresentationFormat>
  <ep:Paragraphs>50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균형</vt:lpstr>
      <vt:lpstr>와이즈만 파이썬 2-2</vt:lpstr>
      <vt:lpstr>학습목표</vt:lpstr>
      <vt:lpstr>class 란?</vt:lpstr>
      <vt:lpstr>list() 리스트</vt:lpstr>
      <vt:lpstr>리스트 슬라이싱</vt:lpstr>
      <vt:lpstr>리스트 메소드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2021-04-12T15:51:27.310</dcterms:modified>
  <cp:revision>24</cp:revision>
  <dc:title>와이즈만 파이썬 2-1</dc:title>
  <cp:version>1000.0000.01</cp:version>
</cp:coreProperties>
</file>