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734" autoAdjust="0"/>
    <p:restoredTop sz="94660"/>
  </p:normalViewPr>
  <p:slideViewPr>
    <p:cSldViewPr>
      <p:cViewPr varScale="1">
        <p:scale>
          <a:sx n="100" d="100"/>
          <a:sy n="100" d="100"/>
        </p:scale>
        <p:origin x="1728" y="108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와이즈만</a:t>
            </a:r>
            <a:br>
              <a:rPr lang="en-US" altLang="ko-KR"/>
            </a:br>
            <a:r>
              <a:rPr lang="ko-KR" altLang="en-US"/>
              <a:t>파이썬 </a:t>
            </a:r>
            <a:r>
              <a:rPr lang="en-US" altLang="ko-KR"/>
              <a:t>2-2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학습목표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클래스가 무엇인지 이야기 해 본다</a:t>
            </a:r>
            <a:r>
              <a:rPr lang="en-US" altLang="ko-KR"/>
              <a:t>.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</a:t>
            </a:r>
            <a:r>
              <a:rPr lang="ko-KR" altLang="en-US"/>
              <a:t>리스트 메소드에 대해서 알아본다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class</a:t>
            </a:r>
            <a:r>
              <a:rPr lang="ko-KR" altLang="en-US"/>
              <a:t> 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ko-KR" altLang="en-US" sz="2000"/>
              <a:t>객체를 만드는 틀을 의미 한다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spcAft>
                <a:spcPts val="600"/>
              </a:spcAft>
              <a:defRPr/>
            </a:pPr>
            <a:endParaRPr lang="en-US" altLang="ko-KR" sz="2000"/>
          </a:p>
          <a:p>
            <a:pPr>
              <a:spcAft>
                <a:spcPts val="600"/>
              </a:spcAft>
              <a:defRPr/>
            </a:pPr>
            <a:r>
              <a:rPr lang="ko-KR" altLang="en-US" sz="2000"/>
              <a:t>쿠키와 쿠키틀을 예시로 이해해 봅시다</a:t>
            </a:r>
            <a:r>
              <a:rPr lang="en-US" altLang="ko-KR" sz="2000"/>
              <a:t>.</a:t>
            </a:r>
            <a:endParaRPr lang="en-US" altLang="ko-KR" sz="2000"/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ko-KR" altLang="en-US" sz="2000"/>
              <a:t>실행해 보세요</a:t>
            </a:r>
            <a:r>
              <a:rPr lang="en-US" altLang="ko-KR" sz="2000"/>
              <a:t>.</a:t>
            </a:r>
            <a:endParaRPr lang="en-US" altLang="ko-KR" sz="2000"/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/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/>
          </a:p>
          <a:p>
            <a:pPr>
              <a:spcAft>
                <a:spcPts val="600"/>
              </a:spcAft>
              <a:defRPr/>
            </a:pPr>
            <a:endParaRPr lang="en-US" altLang="ko-KR" sz="200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/>
          </a:p>
          <a:p>
            <a:pPr>
              <a:spcAft>
                <a:spcPts val="600"/>
              </a:spcAft>
              <a:defRPr/>
            </a:pPr>
            <a:endParaRPr lang="ko-KR" altLang="en-US" sz="2000"/>
          </a:p>
        </p:txBody>
      </p:sp>
      <p:sp>
        <p:nvSpPr>
          <p:cNvPr id="4" name="부제목 2"/>
          <p:cNvSpPr txBox="1"/>
          <p:nvPr/>
        </p:nvSpPr>
        <p:spPr>
          <a:xfrm>
            <a:off x="372677" y="908720"/>
            <a:ext cx="9204324" cy="288032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endParaRPr lang="ko-KR" altLang="en-US" b="0" spc="-100"/>
          </a:p>
        </p:txBody>
      </p:sp>
      <p:pic>
        <p:nvPicPr>
          <p:cNvPr id="1029" name=""/>
          <p:cNvPicPr>
            <a:picLocks noChangeAspect="1"/>
          </p:cNvPicPr>
          <p:nvPr/>
        </p:nvPicPr>
        <p:blipFill rotWithShape="1">
          <a:blip r:embed="rId2"/>
          <a:srcRect l="24910" t="5580" r="48780" b="58930"/>
          <a:stretch>
            <a:fillRect/>
          </a:stretch>
        </p:blipFill>
        <p:spPr>
          <a:xfrm>
            <a:off x="971600" y="3284984"/>
            <a:ext cx="4176464" cy="3168352"/>
          </a:xfrm>
          <a:prstGeom prst="rect">
            <a:avLst/>
          </a:prstGeom>
        </p:spPr>
      </p:pic>
      <p:pic>
        <p:nvPicPr>
          <p:cNvPr id="10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37862" y="3356992"/>
            <a:ext cx="2362529" cy="22672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755576" y="-99392"/>
            <a:ext cx="7772400" cy="1143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list() </a:t>
            </a:r>
            <a:r>
              <a:rPr lang="ko-KR" altLang="en-US"/>
              <a:t>리스트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1124744"/>
            <a:ext cx="9204323" cy="264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latin typeface="+mj-ea"/>
                <a:ea typeface="+mj-ea"/>
              </a:rPr>
              <a:t>파이썬에서의 리스트는 여러개의 객체를 한 묶음으로 다루는 것을 말한다</a:t>
            </a:r>
            <a:r>
              <a:rPr lang="en-US" altLang="ko-KR" sz="1200">
                <a:latin typeface="+mj-ea"/>
                <a:ea typeface="+mj-ea"/>
              </a:rPr>
              <a:t>.</a:t>
            </a:r>
            <a:r>
              <a:rPr lang="ko-KR" altLang="en-US" sz="1200">
                <a:latin typeface="+mj-ea"/>
                <a:ea typeface="+mj-ea"/>
              </a:rPr>
              <a:t> 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rcRect l="26380" t="17800" r="2750" b="12200"/>
          <a:stretch>
            <a:fillRect/>
          </a:stretch>
        </p:blipFill>
        <p:spPr>
          <a:xfrm>
            <a:off x="539551" y="1772816"/>
            <a:ext cx="7388020" cy="41044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리스트 슬라이싱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3077" name=""/>
          <p:cNvPicPr>
            <a:picLocks noChangeAspect="1"/>
          </p:cNvPicPr>
          <p:nvPr/>
        </p:nvPicPr>
        <p:blipFill rotWithShape="1">
          <a:blip r:embed="rId2"/>
          <a:srcRect l="26380" t="9400" r="4330" b="6600"/>
          <a:stretch>
            <a:fillRect/>
          </a:stretch>
        </p:blipFill>
        <p:spPr>
          <a:xfrm>
            <a:off x="899592" y="1484784"/>
            <a:ext cx="7488831" cy="51060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리스트 메소드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61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9604" y="1412776"/>
            <a:ext cx="7762836" cy="48048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미션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33528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https://docs.python.org/ko/3/tutorial/datastructures.html#more-on-lists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Relationship Id="rId2" Type="http://schemas.openxmlformats.org/officeDocument/2006/relationships/image" Target="../media/image1.jpeg"  /><Relationship Id="rId3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눈금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Microsoft YaHei"/>
        <a:font script="Hant" typeface="Microsoft JhengHei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Microsoft YaHei"/>
        <a:font script="Hant" typeface="Microsoft JhengHei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 rotWithShape="1">
          <a:blip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 rotWithShape="1">
          <a:blip r:embed="rId2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 rotWithShape="1">
          <a:blip r:embed="rId3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161</ep:Words>
  <ep:PresentationFormat>화면 슬라이드 쇼(4:3)</ep:PresentationFormat>
  <ep:Paragraphs>49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균형</vt:lpstr>
      <vt:lpstr>와이즈만 파이썬 2-2</vt:lpstr>
      <vt:lpstr>학습목표</vt:lpstr>
      <vt:lpstr>class 란?</vt:lpstr>
      <vt:lpstr>list() 리스트</vt:lpstr>
      <vt:lpstr>리스트 슬라이싱</vt:lpstr>
      <vt:lpstr>리스트 메소드</vt:lpstr>
      <vt:lpstr>미션!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2021-04-08T14:15:57.000</dcterms:created>
  <dc:creator>Windows User</dc:creator>
  <cp:lastModifiedBy>fresh</cp:lastModifiedBy>
  <dcterms:modified xsi:type="dcterms:W3CDTF">2021-04-13T17:11:33.087</dcterms:modified>
  <cp:revision>26</cp:revision>
  <dc:title>와이즈만 파이썬 2-1</dc:title>
  <cp:version>1000.0000.01</cp:version>
</cp:coreProperties>
</file>