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70" r:id="rId4"/>
    <p:sldId id="271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0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5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0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파이게임에서 이미지 적용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5-2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이미지를 불러와서 움직이게 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클래스 사이에 연결점을 만들어서 조작한다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움직임에 다양한 변화를 주어 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pygame.image.load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통해서 이미지를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파이게임 클래스로 만들기</a:t>
            </a: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새로운 클래스를 만들고 게임 클래스와 연결해 보자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class </a:t>
            </a:r>
            <a:r>
              <a:rPr lang="ko-KR" altLang="en-US" dirty="0" smtClean="0"/>
              <a:t>를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다양한 객체의 움직임을 다양하게 조절해 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2422</TotalTime>
  <Words>59</Words>
  <Application>Microsoft Office PowerPoint</Application>
  <PresentationFormat>화면 슬라이드 쇼(4:3)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Wingdings 2</vt:lpstr>
      <vt:lpstr>New_Education03</vt:lpstr>
      <vt:lpstr>와이즈만 파이썬 5-2</vt:lpstr>
      <vt:lpstr>학습목표</vt:lpstr>
      <vt:lpstr>파이게임 클래스로 만들기</vt:lpstr>
      <vt:lpstr>Cloud class 를 만들어 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165</cp:revision>
  <dcterms:created xsi:type="dcterms:W3CDTF">2021-04-08T14:15:57Z</dcterms:created>
  <dcterms:modified xsi:type="dcterms:W3CDTF">2021-07-10T06:23:34Z</dcterms:modified>
  <cp:version>1000.0000.01</cp:version>
</cp:coreProperties>
</file>