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함수와 클래스 복습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함수와 클래스를 정의 하고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자신만의 모듈을 만들어보고 사용한다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다른 사람들이 만든 모듈을 불러와서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matplotlib</a:t>
            </a:r>
            <a:r>
              <a:rPr lang="ko-KR" altLang="en-US" dirty="0"/>
              <a:t>를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클래스 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def </a:t>
            </a:r>
            <a:r>
              <a:rPr lang="ko-KR" altLang="en-US" dirty="0"/>
              <a:t>으로 함수 만들기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함수의 매개변수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5D8185-36B1-40E7-88C0-71D360A1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412776"/>
            <a:ext cx="3923928" cy="3508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(repeat):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+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-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*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/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myfuc(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클래스 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로 클래스 만들기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84E1A7-4D24-4A42-A566-99DC21D8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564904"/>
            <a:ext cx="608416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.a= a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.b=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.a/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 Clac(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(a.a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a.multiple()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a.plus()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a.minus()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a.divide())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만든 모든 함수와 클래스가 모듈이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변수목록도 모듈로 불러올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import</a:t>
            </a:r>
            <a:r>
              <a:rPr lang="ko-KR" altLang="en-US" dirty="0"/>
              <a:t>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from </a:t>
            </a:r>
            <a:r>
              <a:rPr lang="ko-KR" altLang="en-US" dirty="0"/>
              <a:t>파일 </a:t>
            </a:r>
            <a:r>
              <a:rPr lang="en-US" altLang="ko-KR" dirty="0"/>
              <a:t>import </a:t>
            </a:r>
            <a:r>
              <a:rPr lang="ko-KR" altLang="en-US" dirty="0"/>
              <a:t>클래스</a:t>
            </a:r>
            <a:r>
              <a:rPr lang="en-US" altLang="ko-KR" dirty="0"/>
              <a:t>(or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import </a:t>
            </a:r>
            <a:r>
              <a:rPr lang="ko-KR" altLang="en-US" dirty="0"/>
              <a:t>파일 </a:t>
            </a:r>
            <a:r>
              <a:rPr lang="en-US" altLang="ko-KR" dirty="0"/>
              <a:t>as </a:t>
            </a:r>
            <a:r>
              <a:rPr lang="ko-KR" altLang="en-US" dirty="0"/>
              <a:t>약자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from </a:t>
            </a:r>
            <a:r>
              <a:rPr lang="ko-KR" altLang="en-US" dirty="0"/>
              <a:t>파일 </a:t>
            </a:r>
            <a:r>
              <a:rPr lang="en-US" altLang="ko-KR" dirty="0"/>
              <a:t>import </a:t>
            </a:r>
            <a:r>
              <a:rPr lang="ko-KR" altLang="en-US" dirty="0"/>
              <a:t>클래스</a:t>
            </a:r>
            <a:r>
              <a:rPr lang="en-US" altLang="ko-KR" dirty="0"/>
              <a:t>(or</a:t>
            </a:r>
            <a:r>
              <a:rPr lang="ko-KR" altLang="en-US" dirty="0"/>
              <a:t> 함수</a:t>
            </a:r>
            <a:r>
              <a:rPr lang="en-US" altLang="ko-KR" dirty="0"/>
              <a:t>) as </a:t>
            </a:r>
            <a:r>
              <a:rPr lang="ko-KR" altLang="en-US" dirty="0"/>
              <a:t>약자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76E31E-90A9-4FB8-899A-554320CC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492896"/>
            <a:ext cx="2483768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4A6FD-481B-4848-A798-0069D4FD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86" y="4293096"/>
            <a:ext cx="2051720" cy="642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를 불러와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 를 임포트하고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F1C82-20AB-4CB2-B42D-2C60AC06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2" y="2695922"/>
            <a:ext cx="867645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'Feb'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'Jul'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'Aug'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'Sep'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'Oct'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'Nov'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'Dec'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plt.plot(months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plt.plot(months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'Celcius Temperature'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'Monthly Temperature in temp_f1'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폰트를 입력해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1AE7E-5DB0-4944-B861-CBA9F686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04" y="2050026"/>
            <a:ext cx="810039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matplotlib.font_manager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malgun.ttf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fm.FontProperties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'NY'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섭씨 온도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서울의 월별 날씨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사인 함수를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F37A41-5FE4-4409-BBDF-77C851FD4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*np.pi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  </a:t>
            </a:r>
            <a:r>
              <a:rPr lang="ko-KR" altLang="en-US" dirty="0"/>
              <a:t>포물선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/>
              <a:t>직선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/>
              <a:t>원</a:t>
            </a:r>
            <a:r>
              <a:rPr lang="ko-KR" altLang="en-US" dirty="0" smtClean="0"/>
              <a:t> 을 </a:t>
            </a:r>
            <a:r>
              <a:rPr lang="ko-KR" altLang="en-US" dirty="0"/>
              <a:t>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1301</TotalTime>
  <Words>163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Courier New</vt:lpstr>
      <vt:lpstr>Gill Sans MT</vt:lpstr>
      <vt:lpstr>갤러리</vt:lpstr>
      <vt:lpstr>와이즈만 파이썬 3-3</vt:lpstr>
      <vt:lpstr>학습목표</vt:lpstr>
      <vt:lpstr>함수와 클래스 복습</vt:lpstr>
      <vt:lpstr>함수와 클래스 복습</vt:lpstr>
      <vt:lpstr>모듈 만들기</vt:lpstr>
      <vt:lpstr>Matplotlib 를 불러와 보자.</vt:lpstr>
      <vt:lpstr>한글 폰트를 입력해 보자.</vt:lpstr>
      <vt:lpstr>사인 함수를 그려보자.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100</cp:revision>
  <dcterms:created xsi:type="dcterms:W3CDTF">2021-04-08T14:15:57Z</dcterms:created>
  <dcterms:modified xsi:type="dcterms:W3CDTF">2021-05-22T06:24:38Z</dcterms:modified>
  <cp:version>1000.0000.01</cp:version>
</cp:coreProperties>
</file>