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5" r:id="rId8"/>
    <p:sldId id="267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>
      <p:cViewPr varScale="1">
        <p:scale>
          <a:sx n="115" d="100"/>
          <a:sy n="115" d="100"/>
        </p:scale>
        <p:origin x="1458" y="114"/>
      </p:cViewPr>
      <p:guideLst>
        <p:guide orient="horz" pos="2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75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01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63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8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04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64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42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76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15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83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3575F28B-E03B-4F00-AA56-A8AF97DAF43F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89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7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와이즈만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파이썬 </a:t>
            </a:r>
            <a:r>
              <a:rPr lang="en-US" altLang="ko-KR" dirty="0"/>
              <a:t>3-1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Python</a:t>
            </a:r>
            <a:r>
              <a:rPr lang="ko-KR" altLang="en-US" dirty="0"/>
              <a:t> 에서의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>
              <a:defRPr/>
            </a:pPr>
            <a:r>
              <a:rPr lang="ko-KR" altLang="en-US" dirty="0"/>
              <a:t>연산자는 어떤 종류가 있고 어떻게 사용하는지 학습한다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조건문의 종류에 대해서 알아보고 학습한다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반복문의 종류에 대해서 알아보고 학습한다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연산자의 종류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1" y="1916832"/>
            <a:ext cx="6571343" cy="345061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ko-KR" altLang="en-US" sz="2000" dirty="0"/>
              <a:t>산술연산자</a:t>
            </a:r>
            <a:endParaRPr lang="en-US" altLang="ko-KR" sz="2000" dirty="0"/>
          </a:p>
          <a:p>
            <a:pPr>
              <a:spcAft>
                <a:spcPts val="600"/>
              </a:spcAft>
              <a:defRPr/>
            </a:pPr>
            <a:r>
              <a:rPr lang="ko-KR" altLang="en-US" sz="2000" dirty="0"/>
              <a:t>관계연산자</a:t>
            </a:r>
            <a:endParaRPr lang="en-US" altLang="ko-KR" sz="2000" dirty="0"/>
          </a:p>
          <a:p>
            <a:pPr>
              <a:spcAft>
                <a:spcPts val="600"/>
              </a:spcAft>
              <a:defRPr/>
            </a:pPr>
            <a:r>
              <a:rPr lang="ko-KR" altLang="en-US" sz="2000" dirty="0"/>
              <a:t>논리 연산자</a:t>
            </a:r>
            <a:endParaRPr lang="en-US" altLang="ko-KR" sz="2000" dirty="0"/>
          </a:p>
          <a:p>
            <a:pPr>
              <a:spcAft>
                <a:spcPts val="600"/>
              </a:spcAft>
              <a:defRPr/>
            </a:pPr>
            <a:r>
              <a:rPr lang="ko-KR" altLang="en-US" dirty="0"/>
              <a:t>복합 대입 연산자</a:t>
            </a:r>
            <a:endParaRPr lang="en-US" altLang="ko-KR" dirty="0"/>
          </a:p>
          <a:p>
            <a:pPr>
              <a:spcAft>
                <a:spcPts val="600"/>
              </a:spcAft>
              <a:defRPr/>
            </a:pPr>
            <a:r>
              <a:rPr lang="ko-KR" altLang="en-US" dirty="0"/>
              <a:t>멤버 연산자</a:t>
            </a:r>
            <a:r>
              <a:rPr lang="en-US" altLang="ko-KR" dirty="0"/>
              <a:t>, </a:t>
            </a:r>
            <a:r>
              <a:rPr lang="ko-KR" altLang="en-US" dirty="0"/>
              <a:t>아이디 연산자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삼항</a:t>
            </a:r>
            <a:r>
              <a:rPr lang="ko-KR" altLang="en-US" dirty="0"/>
              <a:t> 연산자</a:t>
            </a:r>
            <a:r>
              <a:rPr lang="en-US" altLang="ko-KR" dirty="0"/>
              <a:t>, </a:t>
            </a:r>
            <a:r>
              <a:rPr lang="ko-KR" altLang="en-US" dirty="0"/>
              <a:t>비트 연산자</a:t>
            </a:r>
            <a:r>
              <a:rPr lang="en-US" altLang="ko-KR" dirty="0"/>
              <a:t>, </a:t>
            </a:r>
          </a:p>
          <a:p>
            <a:pPr>
              <a:spcAft>
                <a:spcPts val="600"/>
              </a:spcAft>
              <a:defRPr/>
            </a:pPr>
            <a:endParaRPr lang="en-US" altLang="ko-KR" sz="2000" dirty="0"/>
          </a:p>
          <a:p>
            <a:pPr>
              <a:spcAft>
                <a:spcPts val="600"/>
              </a:spcAft>
              <a:defRPr/>
            </a:pPr>
            <a:endParaRPr lang="en-US" altLang="ko-KR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 dirty="0"/>
          </a:p>
          <a:p>
            <a:pPr>
              <a:spcAft>
                <a:spcPts val="600"/>
              </a:spcAft>
              <a:defRPr/>
            </a:pPr>
            <a:endParaRPr lang="en-US" altLang="ko-KR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>
              <a:spcAft>
                <a:spcPts val="600"/>
              </a:spcAft>
              <a:defRPr/>
            </a:pPr>
            <a:endParaRPr lang="ko-KR" altLang="en-US" sz="2000" dirty="0"/>
          </a:p>
        </p:txBody>
      </p:sp>
      <p:sp>
        <p:nvSpPr>
          <p:cNvPr id="4" name="부제목 2"/>
          <p:cNvSpPr txBox="1"/>
          <p:nvPr/>
        </p:nvSpPr>
        <p:spPr>
          <a:xfrm>
            <a:off x="372677" y="908720"/>
            <a:ext cx="9204324" cy="288032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endParaRPr lang="ko-KR" altLang="en-US" b="0" spc="-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443491" y="701824"/>
            <a:ext cx="7772400" cy="1143000"/>
          </a:xfrm>
        </p:spPr>
        <p:txBody>
          <a:bodyPr/>
          <a:lstStyle/>
          <a:p>
            <a:pPr lvl="0">
              <a:defRPr/>
            </a:pPr>
            <a:r>
              <a:rPr lang="ko-KR" altLang="en-US" dirty="0"/>
              <a:t>산술 연산자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80489D-933D-4225-A82A-D21EF429C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+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더하기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빼기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* </a:t>
            </a: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곱하기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/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나누기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//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정수 몫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%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나머지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b="1" i="1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* 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* </a:t>
            </a: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누승</a:t>
            </a:r>
            <a:endParaRPr lang="en-US" altLang="ko-KR" b="1" i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dirty="0"/>
              <a:t>산술 연산자로 계산된 값은 숫자로 나온다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(int </a:t>
            </a:r>
            <a:r>
              <a:rPr lang="ko-KR" altLang="en-US" dirty="0"/>
              <a:t>형 이거나 </a:t>
            </a:r>
            <a:r>
              <a:rPr lang="en-US" altLang="ko-KR" dirty="0"/>
              <a:t>float </a:t>
            </a:r>
            <a:r>
              <a:rPr lang="ko-KR" altLang="en-US" dirty="0"/>
              <a:t>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E3B555-A8CF-47DC-AF79-10A21C7EE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2060" y="2060848"/>
            <a:ext cx="2843808" cy="22048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산술 연산자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**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**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관계 연산자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&gt;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크다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&gt;=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크거나 같다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&lt;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작다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&lt;=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작거나 같다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==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같다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!=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같지 않다</a:t>
            </a:r>
            <a:endParaRPr lang="en-US" altLang="ko-KR" b="1" i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spcAft>
                <a:spcPts val="600"/>
              </a:spcAft>
              <a:defRPr/>
            </a:pPr>
            <a:r>
              <a:rPr lang="ko-KR" altLang="en-US" sz="20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관계 연산자의 값은 </a:t>
            </a:r>
            <a:r>
              <a:rPr lang="en-US" altLang="ko-KR" sz="20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bool </a:t>
            </a:r>
            <a:r>
              <a:rPr lang="ko-KR" altLang="en-US" sz="20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값을 가진다</a:t>
            </a:r>
            <a:r>
              <a:rPr lang="en-US" altLang="ko-KR" sz="20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br>
              <a:rPr lang="en-US" altLang="ko-KR" sz="20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20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(True, False)</a:t>
            </a:r>
            <a:endParaRPr lang="en-US" altLang="ko-KR" sz="2000" dirty="0"/>
          </a:p>
          <a:p>
            <a:pPr>
              <a:spcAft>
                <a:spcPts val="600"/>
              </a:spcAft>
              <a:defRPr/>
            </a:pPr>
            <a:endParaRPr lang="ko-KR" altLang="en-US" sz="20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7BFBE1-9AD8-42AE-9C39-5B4FA16146DA}"/>
              </a:ext>
            </a:extLst>
          </p:cNvPr>
          <p:cNvSpPr txBox="1">
            <a:spLocks/>
          </p:cNvSpPr>
          <p:nvPr/>
        </p:nvSpPr>
        <p:spPr>
          <a:xfrm>
            <a:off x="1595891" y="21681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9F64D04-5B23-4205-8C7A-9516BEC31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7804" y="2168133"/>
            <a:ext cx="1907704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관계 연산자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논리 연산자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and : </a:t>
            </a:r>
            <a:r>
              <a:rPr lang="ko-KR" altLang="en-US" dirty="0"/>
              <a:t>둘 다 </a:t>
            </a:r>
            <a:r>
              <a:rPr lang="en-US" altLang="ko-KR" dirty="0"/>
              <a:t>True </a:t>
            </a:r>
            <a:r>
              <a:rPr lang="ko-KR" altLang="en-US" dirty="0" err="1"/>
              <a:t>일때만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br>
              <a:rPr lang="en-US" altLang="ko-KR" dirty="0"/>
            </a:br>
            <a:r>
              <a:rPr lang="en-US" altLang="ko-KR" dirty="0"/>
              <a:t>or :  </a:t>
            </a:r>
            <a:r>
              <a:rPr lang="ko-KR" altLang="en-US" dirty="0"/>
              <a:t>하나만 </a:t>
            </a:r>
            <a:r>
              <a:rPr lang="en-US" altLang="ko-KR" dirty="0"/>
              <a:t>True </a:t>
            </a:r>
            <a:r>
              <a:rPr lang="ko-KR" altLang="en-US" dirty="0"/>
              <a:t>여도 </a:t>
            </a:r>
            <a:r>
              <a:rPr lang="en-US" altLang="ko-KR" dirty="0"/>
              <a:t>True</a:t>
            </a:r>
            <a:br>
              <a:rPr lang="en-US" altLang="ko-KR" dirty="0"/>
            </a:br>
            <a:r>
              <a:rPr lang="en-US" altLang="ko-KR" dirty="0"/>
              <a:t>not : False </a:t>
            </a:r>
            <a:r>
              <a:rPr lang="ko-KR" altLang="en-US" dirty="0"/>
              <a:t>이면 </a:t>
            </a:r>
            <a:r>
              <a:rPr lang="en-US" altLang="ko-KR" dirty="0"/>
              <a:t>True</a:t>
            </a:r>
          </a:p>
          <a:p>
            <a:pPr lvl="0">
              <a:defRPr/>
            </a:pPr>
            <a:endParaRPr lang="ko-KR" altLang="en-US" dirty="0"/>
          </a:p>
          <a:p>
            <a:pPr mar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AE210F-7ACC-40B5-A175-89EEB0852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2032646"/>
            <a:ext cx="2808312" cy="2162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조건문에 대해서 알아보자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165007" y="2060848"/>
            <a:ext cx="6849827" cy="3456384"/>
          </a:xfrm>
        </p:spPr>
        <p:txBody>
          <a:bodyPr/>
          <a:lstStyle/>
          <a:p>
            <a:r>
              <a:rPr lang="en-US" altLang="ko-KR" dirty="0"/>
              <a:t>If  </a:t>
            </a:r>
            <a:r>
              <a:rPr lang="ko-KR" altLang="en-US" dirty="0"/>
              <a:t>조건 </a:t>
            </a:r>
            <a:r>
              <a:rPr lang="en-US" altLang="ko-KR" dirty="0"/>
              <a:t>:   </a:t>
            </a:r>
            <a:br>
              <a:rPr lang="en-US" altLang="ko-KR" dirty="0"/>
            </a:br>
            <a:r>
              <a:rPr lang="ko-KR" altLang="en-US" dirty="0"/>
              <a:t>조건이 참이면 들여쓰기가 끝나는 부분까지 실행한다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If </a:t>
            </a:r>
            <a:r>
              <a:rPr lang="ko-KR" altLang="en-US" dirty="0"/>
              <a:t>조건 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else :     </a:t>
            </a:r>
            <a:br>
              <a:rPr lang="en-US" altLang="ko-KR" dirty="0"/>
            </a:br>
            <a:r>
              <a:rPr lang="ko-KR" altLang="en-US" dirty="0"/>
              <a:t>조건이 참이면 들여쓰기 끝나는 부분까지 거짓이면 </a:t>
            </a:r>
            <a:r>
              <a:rPr lang="en-US" altLang="ko-KR" dirty="0"/>
              <a:t>else: </a:t>
            </a:r>
            <a:r>
              <a:rPr lang="ko-KR" altLang="en-US" dirty="0"/>
              <a:t>밑의 들여쓰기 끝나는 부분까지 실행한다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반복문에 대해서 알아보자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1" y="1912040"/>
            <a:ext cx="6571343" cy="374920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for in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range()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r>
              <a:rPr lang="en-US" altLang="ko-KR" dirty="0" smtClean="0"/>
              <a:t>while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break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continue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962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미션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0" y="2132856"/>
            <a:ext cx="6571343" cy="334935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dirty="0"/>
              <a:t>1.</a:t>
            </a:r>
            <a:r>
              <a:rPr lang="ko-KR" altLang="en-US" dirty="0"/>
              <a:t>   </a:t>
            </a:r>
            <a:r>
              <a:rPr lang="en-US" altLang="ko-KR" dirty="0"/>
              <a:t>1000 </a:t>
            </a:r>
            <a:r>
              <a:rPr lang="ko-KR" altLang="en-US" dirty="0"/>
              <a:t>보다 작은 수 중에서 </a:t>
            </a:r>
            <a:r>
              <a:rPr lang="en-US" altLang="ko-KR" dirty="0"/>
              <a:t>3</a:t>
            </a:r>
            <a:r>
              <a:rPr lang="ko-KR" altLang="en-US" dirty="0"/>
              <a:t>의 배수와 </a:t>
            </a:r>
            <a:r>
              <a:rPr lang="en-US" altLang="ko-KR" dirty="0"/>
              <a:t>5</a:t>
            </a:r>
            <a:r>
              <a:rPr lang="ko-KR" altLang="en-US" dirty="0"/>
              <a:t>의 배수를 모두 </a:t>
            </a:r>
            <a:r>
              <a:rPr lang="ko-KR" altLang="en-US" dirty="0" smtClean="0"/>
              <a:t> 순서대로 </a:t>
            </a:r>
            <a:r>
              <a:rPr lang="ko-KR" altLang="en-US" dirty="0" err="1" smtClean="0"/>
              <a:t>출력하시오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 startAt="2"/>
              <a:defRPr/>
            </a:pPr>
            <a:r>
              <a:rPr lang="ko-KR" altLang="en-US" dirty="0" smtClean="0"/>
              <a:t>숫자를 입력 받아서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보다 크면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작은수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보다 크면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큰 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10000 </a:t>
            </a:r>
            <a:r>
              <a:rPr lang="ko-KR" altLang="en-US" dirty="0" smtClean="0"/>
              <a:t>보다 크면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아주 큰 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문자를 출력하세요</a:t>
            </a:r>
            <a:r>
              <a:rPr lang="en-US" altLang="ko-KR" dirty="0" smtClean="0"/>
              <a:t>.</a:t>
            </a:r>
          </a:p>
          <a:p>
            <a:pPr marL="457200" indent="-457200">
              <a:buAutoNum type="arabicPeriod" startAt="2"/>
              <a:defRPr/>
            </a:pPr>
            <a:r>
              <a:rPr lang="ko-KR" altLang="en-US" dirty="0" smtClean="0"/>
              <a:t>변수를 입력 받아서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</a:t>
            </a:r>
            <a:r>
              <a:rPr lang="en-US" altLang="ko-KR" dirty="0" smtClean="0"/>
              <a:t>float </a:t>
            </a:r>
            <a:r>
              <a:rPr lang="ko-KR" altLang="en-US" dirty="0" smtClean="0"/>
              <a:t>면 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소수점 숫자</a:t>
            </a:r>
            <a:r>
              <a:rPr lang="en-US" altLang="ko-KR" dirty="0" smtClean="0"/>
              <a:t>＇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str</a:t>
            </a:r>
            <a:r>
              <a:rPr lang="ko-KR" altLang="en-US" dirty="0" smtClean="0"/>
              <a:t>이면 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출력하세요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757</TotalTime>
  <Words>163</Words>
  <Application>Microsoft Office PowerPoint</Application>
  <PresentationFormat>화면 슬라이드 쇼(4:3)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Malgun Gothic</vt:lpstr>
      <vt:lpstr>Malgun Gothic</vt:lpstr>
      <vt:lpstr>Arial</vt:lpstr>
      <vt:lpstr>Courier New</vt:lpstr>
      <vt:lpstr>Gill Sans MT</vt:lpstr>
      <vt:lpstr>Wingdings 2</vt:lpstr>
      <vt:lpstr>갤러리</vt:lpstr>
      <vt:lpstr>와이즈만 파이썬 3-1</vt:lpstr>
      <vt:lpstr>학습목표</vt:lpstr>
      <vt:lpstr>연산자의 종류</vt:lpstr>
      <vt:lpstr>산술 연산자</vt:lpstr>
      <vt:lpstr>관계 연산자</vt:lpstr>
      <vt:lpstr>논리 연산자</vt:lpstr>
      <vt:lpstr>조건문에 대해서 알아보자.</vt:lpstr>
      <vt:lpstr>반복문에 대해서 알아보자.</vt:lpstr>
      <vt:lpstr>미션!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와이즈만 파이썬 2-1</dc:title>
  <dc:creator>Windows User</dc:creator>
  <cp:lastModifiedBy>Windows 사용자</cp:lastModifiedBy>
  <cp:revision>80</cp:revision>
  <dcterms:created xsi:type="dcterms:W3CDTF">2021-04-08T14:15:57Z</dcterms:created>
  <dcterms:modified xsi:type="dcterms:W3CDTF">2021-05-08T06:08:51Z</dcterms:modified>
  <cp:version>1000.0000.01</cp:version>
</cp:coreProperties>
</file>