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8" autoAdjust="0"/>
    <p:restoredTop sz="94660"/>
  </p:normalViewPr>
  <p:slideViewPr>
    <p:cSldViewPr>
      <p:cViewPr varScale="1">
        <p:scale>
          <a:sx n="109" d="100"/>
          <a:sy n="109" d="100"/>
        </p:scale>
        <p:origin x="1734" y="108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맛보기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2-4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사용해 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좌표에 대해서 알아본다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시간에 따라 그림을 이동시켜본다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글자를 출력해 본다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그림을 이동시켜본다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ko-KR" altLang="en-US" dirty="0" smtClean="0"/>
              <a:t>  </a:t>
            </a:r>
            <a:r>
              <a:rPr lang="ko-KR" altLang="en-US" dirty="0"/>
              <a:t>이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sz="2000" dirty="0" smtClean="0"/>
              <a:t>Python </a:t>
            </a:r>
            <a:r>
              <a:rPr lang="ko-KR" altLang="en-US" sz="2000" dirty="0" smtClean="0"/>
              <a:t>에서 지원하는 간단한 </a:t>
            </a:r>
            <a:r>
              <a:rPr lang="en-US" altLang="ko-KR" sz="2000" dirty="0" smtClean="0"/>
              <a:t>2D </a:t>
            </a:r>
            <a:r>
              <a:rPr lang="ko-KR" altLang="en-US" sz="2000" dirty="0" smtClean="0"/>
              <a:t>게임을 만드는 라이브러리이다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 smtClean="0"/>
              <a:t>SDL </a:t>
            </a:r>
            <a:r>
              <a:rPr lang="ko-KR" altLang="en-US" sz="2000" dirty="0" smtClean="0"/>
              <a:t>기반으로 오픈소스로서 무료이다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 dirty="0"/>
              <a:t>실행해 보세요</a:t>
            </a:r>
            <a:r>
              <a:rPr lang="en-US" altLang="ko-KR" sz="2000" dirty="0"/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6192688" cy="3939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/>
              <a:t>좌표 체계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5506779" cy="4137624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왼쪽 맨 위에 점이 </a:t>
            </a:r>
            <a:r>
              <a:rPr lang="en-US" altLang="ko-KR" sz="2000" dirty="0" smtClean="0"/>
              <a:t>(0, 0)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오른쪽으로 가면 </a:t>
            </a:r>
            <a:r>
              <a:rPr lang="en-US" altLang="ko-KR" sz="2000" dirty="0" smtClean="0"/>
              <a:t>x </a:t>
            </a:r>
            <a:r>
              <a:rPr lang="ko-KR" altLang="en-US" sz="2000" dirty="0" smtClean="0"/>
              <a:t>좌표가 증가하고 </a:t>
            </a:r>
            <a:r>
              <a:rPr lang="ko-KR" altLang="en-US" sz="2000" dirty="0" smtClean="0">
                <a:solidFill>
                  <a:srgbClr val="FF0000"/>
                </a:solidFill>
              </a:rPr>
              <a:t>아래로 가면 </a:t>
            </a:r>
            <a:r>
              <a:rPr lang="en-US" altLang="ko-KR" sz="2000" dirty="0" smtClean="0">
                <a:solidFill>
                  <a:srgbClr val="FF0000"/>
                </a:solidFill>
              </a:rPr>
              <a:t>y </a:t>
            </a:r>
            <a:r>
              <a:rPr lang="ko-KR" altLang="en-US" sz="2000" dirty="0" smtClean="0">
                <a:solidFill>
                  <a:srgbClr val="FF0000"/>
                </a:solidFill>
              </a:rPr>
              <a:t>좌표가 증가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시간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sz="2000" dirty="0" err="1" smtClean="0"/>
              <a:t>pygame.time.Clock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라는 </a:t>
            </a:r>
            <a:r>
              <a:rPr lang="ko-KR" altLang="en-US" sz="2000" dirty="0" err="1" smtClean="0"/>
              <a:t>클래스를사용한다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초를 기준</a:t>
            </a:r>
            <a:r>
              <a:rPr lang="en-US" altLang="ko-KR" sz="2000" dirty="0" smtClean="0"/>
              <a:t>(1000ms)</a:t>
            </a:r>
            <a:r>
              <a:rPr lang="ko-KR" altLang="en-US" sz="2000" dirty="0" smtClean="0"/>
              <a:t>으로 해서 </a:t>
            </a:r>
            <a:r>
              <a:rPr lang="ko-KR" altLang="en-US" sz="2000" dirty="0" err="1" smtClean="0"/>
              <a:t>리셋되는</a:t>
            </a:r>
            <a:r>
              <a:rPr lang="ko-KR" altLang="en-US" sz="2000" dirty="0" smtClean="0"/>
              <a:t> 시계이다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 err="1" smtClean="0"/>
              <a:t>Clock.tick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통해서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초를 나누어서 사용할 수 있다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기본 단위는 </a:t>
            </a:r>
            <a:r>
              <a:rPr lang="en-US" altLang="ko-KR" sz="2000" dirty="0" smtClean="0"/>
              <a:t>1000ms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게임 시간의 진행은 </a:t>
            </a:r>
            <a:r>
              <a:rPr lang="en-US" altLang="ko-KR" sz="2000" dirty="0" smtClean="0"/>
              <a:t>time </a:t>
            </a:r>
            <a:r>
              <a:rPr lang="ko-KR" altLang="en-US" sz="2000" dirty="0" smtClean="0"/>
              <a:t>모듈의 </a:t>
            </a:r>
            <a:r>
              <a:rPr lang="en-US" altLang="ko-KR" sz="2000" dirty="0" smtClean="0"/>
              <a:t>time </a:t>
            </a:r>
            <a:r>
              <a:rPr lang="ko-KR" altLang="en-US" sz="2000" dirty="0" smtClean="0"/>
              <a:t>함수를 사용한다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time </a:t>
            </a:r>
            <a:r>
              <a:rPr lang="ko-KR" altLang="en-US" sz="2000" dirty="0" smtClean="0"/>
              <a:t>함수는 </a:t>
            </a:r>
            <a:r>
              <a:rPr lang="en-US" altLang="ko-KR" sz="2000" dirty="0" smtClean="0"/>
              <a:t>1970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00</a:t>
            </a:r>
            <a:r>
              <a:rPr lang="ko-KR" altLang="en-US" sz="2000" dirty="0" smtClean="0"/>
              <a:t>시 </a:t>
            </a:r>
            <a:r>
              <a:rPr lang="en-US" altLang="ko-KR" sz="2000" dirty="0" smtClean="0"/>
              <a:t>00</a:t>
            </a:r>
            <a:r>
              <a:rPr lang="ko-KR" altLang="en-US" sz="2000" dirty="0" smtClean="0"/>
              <a:t>분 </a:t>
            </a:r>
            <a:r>
              <a:rPr lang="en-US" altLang="ko-KR" sz="2000" dirty="0" smtClean="0"/>
              <a:t>00</a:t>
            </a:r>
            <a:r>
              <a:rPr lang="ko-KR" altLang="en-US" sz="2000" dirty="0" smtClean="0"/>
              <a:t>초 를 기준으로 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몇 초가 지났는지 알려준다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그림파일을 출력해 보자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blit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 err="1" smtClean="0"/>
              <a:t>blit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그림파일을 출력하고 위치를 바꾸어보자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9"/>
            <a:ext cx="6048672" cy="4235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글자를 출력해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919962" y="1556792"/>
            <a:ext cx="7772400" cy="4572000"/>
          </a:xfrm>
        </p:spPr>
        <p:txBody>
          <a:bodyPr/>
          <a:lstStyle/>
          <a:p>
            <a:r>
              <a:rPr lang="ko-KR" altLang="en-US" dirty="0" smtClean="0"/>
              <a:t>글자의 모양은 폰트에 의해서 그려진다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글자의 모양을 그림으로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글자 모양의 그림을 </a:t>
            </a:r>
            <a:r>
              <a:rPr lang="en-US" altLang="ko-KR" dirty="0" err="1" smtClean="0"/>
              <a:t>blit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스크린에 출력한다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19672" y="2204864"/>
            <a:ext cx="525658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pygame.font.SysFont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malgungothic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36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3014263"/>
            <a:ext cx="7402016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font.render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f‘</a:t>
            </a:r>
            <a:r>
              <a:rPr lang="ko-KR" altLang="en-US" sz="1500" dirty="0" err="1" smtClean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방갑습니다</a:t>
            </a:r>
            <a:r>
              <a:rPr lang="en-US" altLang="ko-KR" sz="1500" dirty="0" smtClean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!!!!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59632" y="4065692"/>
            <a:ext cx="250581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screen.blit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500" dirty="0" smtClean="0">
                <a:solidFill>
                  <a:srgbClr val="A9B7C6"/>
                </a:solidFill>
                <a:latin typeface="Arial Unicode MS"/>
                <a:ea typeface="JetBrains Mono"/>
              </a:rPr>
              <a:t>a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키를 입력 받아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pressed_key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받을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받은 키 목록 중에서 우리가 쓸 키를 불러온다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좌표도 같이 변경 시켜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K_a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지정된 값을 사용하려면 </a:t>
            </a:r>
            <a:r>
              <a:rPr lang="en-US" altLang="ko-KR" dirty="0" err="1" smtClean="0"/>
              <a:t>pygame.local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en-US" altLang="ko-KR" dirty="0"/>
              <a:t>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해 주어야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1680" y="2060848"/>
            <a:ext cx="421196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pygame.key.get_pressed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19672" y="3356992"/>
            <a:ext cx="396044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pressed_keys[K_a]: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x -=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pressed_keys[K_d]: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x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pressed_keys[K_w]: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y -=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pressed_keys[K_s]: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y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screen.blit(charater_image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(x*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y*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  </a:t>
            </a:r>
            <a:r>
              <a:rPr lang="ko-KR" altLang="en-US" dirty="0" smtClean="0"/>
              <a:t>키를 입력 받아서 움직이는 그림과 글자를 자유롭게 출력해 보자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268</Words>
  <Application>Microsoft Office PowerPoint</Application>
  <PresentationFormat>화면 슬라이드 쇼(4:3)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 Unicode MS</vt:lpstr>
      <vt:lpstr>HY견고딕</vt:lpstr>
      <vt:lpstr>JetBrains Mono</vt:lpstr>
      <vt:lpstr>맑은 고딕</vt:lpstr>
      <vt:lpstr>Arial</vt:lpstr>
      <vt:lpstr>Franklin Gothic Medium</vt:lpstr>
      <vt:lpstr>Wingdings 2</vt:lpstr>
      <vt:lpstr>균형</vt:lpstr>
      <vt:lpstr>와이즈만 파이썬 2-4</vt:lpstr>
      <vt:lpstr>학습목표</vt:lpstr>
      <vt:lpstr>Pygame  이란?</vt:lpstr>
      <vt:lpstr>좌표 체계</vt:lpstr>
      <vt:lpstr>Pygame 에서의 시간</vt:lpstr>
      <vt:lpstr>그림파일을 출력해 보자.(blit)</vt:lpstr>
      <vt:lpstr>글자를 출력해 보자.</vt:lpstr>
      <vt:lpstr>키를 입력 받아 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62</cp:revision>
  <dcterms:created xsi:type="dcterms:W3CDTF">2021-04-08T14:15:57Z</dcterms:created>
  <dcterms:modified xsi:type="dcterms:W3CDTF">2021-04-24T07:59:09Z</dcterms:modified>
  <cp:version>1000.0000.01</cp:version>
</cp:coreProperties>
</file>