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66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2" autoAdjust="0"/>
    <p:restoredTop sz="94660"/>
  </p:normalViewPr>
  <p:slideViewPr>
    <p:cSldViewPr>
      <p:cViewPr varScale="1">
        <p:scale>
          <a:sx n="115" d="100"/>
          <a:sy n="115" d="100"/>
        </p:scale>
        <p:origin x="1458" y="114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75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1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63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4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2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5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83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575F28B-E03B-4F00-AA56-A8AF97DAF43F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89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7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scienceschool.net/01%20python/05.02%20%EB%A7%B7%ED%94%8C%EB%A1%AF%EB%A6%AC%EB%B8%8C%EC%9D%98%20%EC%97%AC%EB%9F%AC%EA%B0%80%EC%A7%80%20%ED%94%8C%EB%A1%AF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 smtClean="0"/>
              <a:t>4</a:t>
            </a:r>
            <a:r>
              <a:rPr lang="en-US" altLang="ko-KR" dirty="0" smtClean="0"/>
              <a:t>-1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 smtClean="0"/>
              <a:t>tkinter</a:t>
            </a:r>
            <a:r>
              <a:rPr lang="en-US" altLang="ko-KR" dirty="0" smtClean="0"/>
              <a:t> </a:t>
            </a:r>
            <a:r>
              <a:rPr lang="ko-KR" altLang="en-US" dirty="0"/>
              <a:t>모듈 사용하기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91680" y="0"/>
            <a:ext cx="6660232" cy="70294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csv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matplotlib.pyplot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matplotlib.font_manager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font_list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fm.findSystemFonts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font_list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font_list.index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'C:\Windows\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Fonts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malgun.ttf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)]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font_name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fm.FontProperties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size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18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get_name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plt.rc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family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font_name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ta.csv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csv.reader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next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resulty2= []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resultx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[]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!=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split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)[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==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'02'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split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)[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==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'11'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resulty.append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float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resulty2.append(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float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resultx.append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split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)[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])+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plt.plot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resultx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hotpink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high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plt.plot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resultx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resulty2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plt.legend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plt.title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 생일의 기온 변화 그래프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plt.show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8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err="1"/>
              <a:t>Matplotlib</a:t>
            </a:r>
            <a:r>
              <a:rPr lang="en-US" altLang="ko-KR" dirty="0"/>
              <a:t> </a:t>
            </a:r>
            <a:r>
              <a:rPr lang="ko-KR" altLang="en-US" dirty="0"/>
              <a:t>모듈의 다양한 함수를 써본다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막대그래프를 그린다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 err="1"/>
              <a:t>원그래프를</a:t>
            </a:r>
            <a:r>
              <a:rPr lang="ko-KR" altLang="en-US" dirty="0"/>
              <a:t> 그린다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막대 그래프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1" y="1912040"/>
            <a:ext cx="6571343" cy="374920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plt.bar</a:t>
            </a:r>
            <a:r>
              <a:rPr lang="en-US" altLang="ko-KR" dirty="0"/>
              <a:t> </a:t>
            </a:r>
            <a:r>
              <a:rPr lang="ko-KR" altLang="en-US" dirty="0"/>
              <a:t>라는 함수로 작성한다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plt.plot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ko-KR" altLang="en-US" dirty="0" err="1"/>
              <a:t>다른점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색상을 여러 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넣는것</a:t>
            </a:r>
            <a:endParaRPr lang="en-US" altLang="ko-K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39952" y="2492896"/>
            <a:ext cx="4932040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matplotlib.pyplot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Cat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Fish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Hamster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Rabbit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students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green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yellow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cyan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plt.bar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students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plt.xlabel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Pets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plt.ylabel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Students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plt.title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Pets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survey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plt.grid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plt.show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2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막대 그래프 그리기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한글 폰트를 사용해 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막대그래프를 여러 개 쌓아서 표현해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94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B8B4A6FD-481B-4848-A798-0069D4FD6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486" y="4293096"/>
            <a:ext cx="2051720" cy="64254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test.BLACK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47664" y="0"/>
            <a:ext cx="6660232" cy="68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matplotlib.pyplot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matplotlib.font_manager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font_list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fm.findSystemFonts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font_list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font_list.index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'C:\Windows\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Fonts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malgun.ttf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)]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font_name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fm.FontProperties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size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18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get_name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plt.rc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family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font_name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countries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미국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우크라이나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중극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러시아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독일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gold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34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53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24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54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24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silver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23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14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34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bronze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23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34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95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bottom_silver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gold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bottom_bronze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zip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gold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silver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)]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ax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plt.subplots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p1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ax.bar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countries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gold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gold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'Gold'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p2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ax.bar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countries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silver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bottom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bottom_silver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Silver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p3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ax.bar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countries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bronze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bottom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bottom_bronze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Bronze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plt.xlabel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나라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plt.ylabel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메달수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plt.title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'2015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 리오 올림픽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plt.legend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ax.bar_label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label_type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ax.bar_label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label_type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ax.bar_label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(p3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label_type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plt.show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7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 그래프를 그려보자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plt.pie</a:t>
            </a:r>
            <a:r>
              <a:rPr lang="en-US" altLang="ko-KR" dirty="0"/>
              <a:t> </a:t>
            </a:r>
            <a:r>
              <a:rPr lang="ko-KR" altLang="en-US" dirty="0"/>
              <a:t>함수를 이용해서 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autopct</a:t>
            </a:r>
            <a:r>
              <a:rPr lang="en-US" altLang="ko-KR" dirty="0"/>
              <a:t> </a:t>
            </a:r>
            <a:r>
              <a:rPr lang="ko-KR" altLang="en-US" dirty="0"/>
              <a:t>키워드인수를 이용해서 소수점을 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75856" y="3710848"/>
            <a:ext cx="5364088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matplotlib.pyplot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countries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'USA'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'GBR'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China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Russia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Germany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gold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34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53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24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54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24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plt.pie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gold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countries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autopct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"%.1f%%"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plt.title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medal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plt.show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CE7C3-D09E-476A-B7AF-1E97A321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 그래프를 그려보자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A1BBD-6210-4806-8931-611AD2E7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explode </a:t>
            </a:r>
            <a:r>
              <a:rPr lang="ko-KR" altLang="en-US" dirty="0"/>
              <a:t>를 사용하여 원의 조각을 이동시킨다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colors </a:t>
            </a:r>
            <a:r>
              <a:rPr lang="ko-KR" altLang="en-US" dirty="0"/>
              <a:t>를 이용하여 색을 지정할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0974" y="3140968"/>
            <a:ext cx="7956376" cy="26314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matplotlib.pyplot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countries = [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'USA'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'GBR'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"China"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'Russia'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'Germany'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gold = [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34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53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24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54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24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colors= [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'red'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'green'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'blue'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'yellow'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'cyan'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explode=[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0.3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plt.pie(gold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explode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=explode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=countries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colors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=colors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autopct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"%.1f%%"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plt.title(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'medal'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plt.show()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55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A9-42F2-4BFE-A69E-8485EACC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r>
              <a:rPr lang="en-US" altLang="ko-KR" dirty="0"/>
              <a:t> </a:t>
            </a:r>
            <a:r>
              <a:rPr lang="ko-KR" altLang="en-US" dirty="0"/>
              <a:t>의 또 다른 그래프 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스템</a:t>
            </a:r>
            <a:r>
              <a:rPr lang="ko-KR" altLang="en-US" dirty="0"/>
              <a:t> 플롯</a:t>
            </a:r>
            <a:endParaRPr lang="en-US" altLang="ko-KR" dirty="0"/>
          </a:p>
          <a:p>
            <a:r>
              <a:rPr lang="ko-KR" altLang="en-US" dirty="0"/>
              <a:t>히스토그램</a:t>
            </a:r>
            <a:endParaRPr lang="en-US" altLang="ko-KR" dirty="0"/>
          </a:p>
          <a:p>
            <a:r>
              <a:rPr lang="ko-KR" altLang="en-US" dirty="0" err="1"/>
              <a:t>스캐터</a:t>
            </a:r>
            <a:r>
              <a:rPr lang="ko-KR" altLang="en-US" dirty="0"/>
              <a:t> 플롯</a:t>
            </a:r>
            <a:endParaRPr lang="en-US" altLang="ko-KR" dirty="0"/>
          </a:p>
          <a:p>
            <a:r>
              <a:rPr lang="ko-KR" altLang="en-US" dirty="0" err="1"/>
              <a:t>컨투어</a:t>
            </a:r>
            <a:r>
              <a:rPr lang="ko-KR" altLang="en-US" dirty="0"/>
              <a:t> 플롯 </a:t>
            </a:r>
            <a:endParaRPr lang="en-US" altLang="ko-KR" dirty="0"/>
          </a:p>
          <a:p>
            <a:r>
              <a:rPr lang="en-US" altLang="ko-KR" dirty="0"/>
              <a:t>3D </a:t>
            </a:r>
            <a:r>
              <a:rPr lang="ko-KR" altLang="en-US" dirty="0" err="1"/>
              <a:t>서피스</a:t>
            </a:r>
            <a:r>
              <a:rPr lang="ko-KR" altLang="en-US" dirty="0"/>
              <a:t> 플롯</a:t>
            </a:r>
            <a:endParaRPr lang="en-US" altLang="ko-KR" dirty="0"/>
          </a:p>
          <a:p>
            <a:r>
              <a:rPr lang="en-US" altLang="ko-KR" dirty="0" err="1"/>
              <a:t>Imshow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05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dirty="0"/>
              <a:t>1.  </a:t>
            </a:r>
            <a:r>
              <a:rPr lang="ko-KR" altLang="en-US" dirty="0"/>
              <a:t>기상청의 온도 자료를 이용해서 매년 내 생일의 온도 변화 그래프를 그려 보세요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5085184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https://datascienceschool.net/01%20python/05.02%20%EB%A7%B7%ED%94%8C%EB%A1%AF%EB%A6%AC%EB%B8%8C%EC%9D%98%20%EC%97%AC%EB%9F%AC%EA%B0%80%EC%A7%80%20%ED%94%8C%EB%A1%AF.html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https://www.youtube.com/watch?v=oYRETGDVFl4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1482</TotalTime>
  <Words>139</Words>
  <Application>Microsoft Office PowerPoint</Application>
  <PresentationFormat>화면 슬라이드 쇼(4:3)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Arial Unicode MS</vt:lpstr>
      <vt:lpstr>JetBrains Mono</vt:lpstr>
      <vt:lpstr>맑은 고딕</vt:lpstr>
      <vt:lpstr>Arial</vt:lpstr>
      <vt:lpstr>Courier New</vt:lpstr>
      <vt:lpstr>Gill Sans MT</vt:lpstr>
      <vt:lpstr>갤러리</vt:lpstr>
      <vt:lpstr>와이즈만 파이썬 4-1</vt:lpstr>
      <vt:lpstr>학습목표</vt:lpstr>
      <vt:lpstr>막대 그래프 그리기</vt:lpstr>
      <vt:lpstr>막대 그래프 그리기 2</vt:lpstr>
      <vt:lpstr>PowerPoint 프레젠테이션</vt:lpstr>
      <vt:lpstr>원 그래프를 그려보자.</vt:lpstr>
      <vt:lpstr>원 그래프를 그려보자 2</vt:lpstr>
      <vt:lpstr>Matplotlib 의 또 다른 그래프 들</vt:lpstr>
      <vt:lpstr>미션!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Windows 사용자</cp:lastModifiedBy>
  <cp:revision>113</cp:revision>
  <dcterms:created xsi:type="dcterms:W3CDTF">2021-04-08T14:15:57Z</dcterms:created>
  <dcterms:modified xsi:type="dcterms:W3CDTF">2021-05-29T07:44:45Z</dcterms:modified>
  <cp:version>1000.0000.01</cp:version>
</cp:coreProperties>
</file>