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6" r:id="rId2"/>
    <p:sldId id="257" r:id="rId3"/>
    <p:sldId id="267" r:id="rId4"/>
    <p:sldId id="268" r:id="rId5"/>
    <p:sldId id="266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2" autoAdjust="0"/>
    <p:restoredTop sz="94660"/>
  </p:normalViewPr>
  <p:slideViewPr>
    <p:cSldViewPr>
      <p:cViewPr varScale="1">
        <p:scale>
          <a:sx n="115" d="100"/>
          <a:sy n="115" d="100"/>
        </p:scale>
        <p:origin x="1458" y="114"/>
      </p:cViewPr>
      <p:guideLst>
        <p:guide orient="horz" pos="215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75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019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63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78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04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64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42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769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15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F28B-E03B-4F00-AA56-A8AF97DAF43F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836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3575F28B-E03B-4F00-AA56-A8AF97DAF43F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89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5F28B-E03B-4F00-AA56-A8AF97DAF43F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8526013-98A8-4E17-B784-814CE6425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07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/>
              <a:t>와이즈만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 smtClean="0"/>
              <a:t>3-2</a:t>
            </a:r>
            <a:endParaRPr lang="en-US" altLang="ko-KR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Python</a:t>
            </a:r>
            <a:r>
              <a:rPr lang="ko-KR" altLang="en-US" dirty="0"/>
              <a:t> 에서의 </a:t>
            </a:r>
            <a:r>
              <a:rPr lang="ko-KR" altLang="en-US" dirty="0" err="1" smtClean="0"/>
              <a:t>반복문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 err="1" smtClean="0"/>
              <a:t>반복문의</a:t>
            </a:r>
            <a:r>
              <a:rPr lang="ko-KR" altLang="en-US" dirty="0" smtClean="0"/>
              <a:t> </a:t>
            </a:r>
            <a:r>
              <a:rPr lang="ko-KR" altLang="en-US" dirty="0"/>
              <a:t>종류에 대해서 알아보고 학습한다</a:t>
            </a:r>
            <a:r>
              <a:rPr lang="en-US" altLang="ko-KR" dirty="0" smtClean="0"/>
              <a:t>.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반복문에 대해서 알아보자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43491" y="1912040"/>
            <a:ext cx="6571343" cy="3749208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for in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r>
              <a:rPr lang="en-US" altLang="ko-KR" dirty="0" smtClean="0"/>
              <a:t>range()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r>
              <a:rPr lang="en-US" altLang="ko-KR" dirty="0" smtClean="0"/>
              <a:t>while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r>
              <a:rPr lang="en-US" altLang="ko-KR" dirty="0" smtClean="0"/>
              <a:t>break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continue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962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 IN  LOOP </a:t>
            </a:r>
            <a:r>
              <a:rPr lang="ko-KR" altLang="en-US" dirty="0" smtClean="0"/>
              <a:t>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or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in [sequence type] : </a:t>
            </a:r>
            <a:r>
              <a:rPr lang="ko-KR" altLang="en-US" dirty="0" smtClean="0"/>
              <a:t>을 사용한다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444208" y="908720"/>
            <a:ext cx="2555776" cy="47089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리스트 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]: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튜플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6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집합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}: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튜플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6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딕션너리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{1:2, 3:4, 5:6}</a:t>
            </a:r>
            <a:b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    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15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942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미션</a:t>
            </a:r>
            <a:r>
              <a:rPr lang="en-US" altLang="ko-KR"/>
              <a:t>!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43490" y="2132856"/>
            <a:ext cx="6571343" cy="3349352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ko-KR" dirty="0" smtClean="0"/>
              <a:t>1.  </a:t>
            </a:r>
            <a:r>
              <a:rPr lang="ko-KR" altLang="en-US" dirty="0" err="1" smtClean="0"/>
              <a:t>반복문을</a:t>
            </a:r>
            <a:r>
              <a:rPr lang="ko-KR" altLang="en-US" dirty="0" smtClean="0"/>
              <a:t> 사용해서 구구단을 출력해 보세요</a:t>
            </a:r>
            <a:r>
              <a:rPr lang="en-US" altLang="ko-KR" dirty="0" smtClean="0"/>
              <a:t>.</a:t>
            </a:r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 smtClean="0"/>
              <a:t>2.  </a:t>
            </a:r>
            <a:r>
              <a:rPr lang="ko-KR" altLang="en-US" dirty="0" err="1" smtClean="0"/>
              <a:t>반복문을</a:t>
            </a:r>
            <a:r>
              <a:rPr lang="ko-KR" altLang="en-US" dirty="0" smtClean="0"/>
              <a:t> 사용해서 숫자를 여러 개 입력 받으면 </a:t>
            </a:r>
            <a:r>
              <a:rPr lang="ko-KR" altLang="en-US" dirty="0" err="1" smtClean="0"/>
              <a:t>숫자갯수만큼</a:t>
            </a:r>
            <a:r>
              <a:rPr lang="ko-KR" altLang="en-US" dirty="0" smtClean="0"/>
              <a:t> 하트를 출력해 보세요</a:t>
            </a:r>
            <a:r>
              <a:rPr lang="en-US" altLang="ko-KR" dirty="0" smtClean="0"/>
              <a:t>.</a:t>
            </a:r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 smtClean="0"/>
              <a:t>3.  </a:t>
            </a:r>
            <a:r>
              <a:rPr lang="ko-KR" altLang="en-US" dirty="0" err="1" smtClean="0"/>
              <a:t>반복문을</a:t>
            </a:r>
            <a:r>
              <a:rPr lang="ko-KR" altLang="en-US" dirty="0" smtClean="0"/>
              <a:t> 사용해서 </a:t>
            </a:r>
            <a:endParaRPr lang="en-US" altLang="ko-KR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799</TotalTime>
  <Words>70</Words>
  <Application>Microsoft Office PowerPoint</Application>
  <PresentationFormat>화면 슬라이드 쇼(4:3)</PresentationFormat>
  <Paragraphs>19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Arial Unicode MS</vt:lpstr>
      <vt:lpstr>JetBrains Mono</vt:lpstr>
      <vt:lpstr>맑은 고딕</vt:lpstr>
      <vt:lpstr>Arial</vt:lpstr>
      <vt:lpstr>Gill Sans MT</vt:lpstr>
      <vt:lpstr>갤러리</vt:lpstr>
      <vt:lpstr>와이즈만 파이썬 3-2</vt:lpstr>
      <vt:lpstr>학습목표</vt:lpstr>
      <vt:lpstr>반복문에 대해서 알아보자.</vt:lpstr>
      <vt:lpstr>FOR IN  LOOP 사용법</vt:lpstr>
      <vt:lpstr>미션!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와이즈만 파이썬 2-1</dc:title>
  <dc:creator>Windows User</dc:creator>
  <cp:lastModifiedBy>Windows 사용자</cp:lastModifiedBy>
  <cp:revision>83</cp:revision>
  <dcterms:created xsi:type="dcterms:W3CDTF">2021-04-08T14:15:57Z</dcterms:created>
  <dcterms:modified xsi:type="dcterms:W3CDTF">2021-05-09T07:47:00Z</dcterms:modified>
  <cp:version>1000.0000.01</cp:version>
</cp:coreProperties>
</file>