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54" d="100"/>
          <a:sy n="154" d="100"/>
        </p:scale>
        <p:origin x="2076" y="138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와이즈만</a:t>
            </a:r>
            <a:br>
              <a:rPr lang="en-US" altLang="ko-KR"/>
            </a:br>
            <a:r>
              <a:rPr lang="ko-KR" altLang="en-US"/>
              <a:t>파이썬 </a:t>
            </a:r>
            <a:r>
              <a:rPr lang="en-US" altLang="ko-KR"/>
              <a:t>2-3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딕셔너리를</a:t>
            </a:r>
            <a:r>
              <a:rPr lang="ko-KR" altLang="en-US" dirty="0"/>
              <a:t>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튜플을</a:t>
            </a:r>
            <a:r>
              <a:rPr lang="ko-KR" altLang="en-US" dirty="0"/>
              <a:t>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셋을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dictionary</a:t>
            </a:r>
            <a:r>
              <a:rPr lang="ko-KR" altLang="en-US"/>
              <a:t> 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 err="1"/>
              <a:t>dictionary는</a:t>
            </a:r>
            <a:r>
              <a:rPr lang="ko-KR" altLang="en-US" sz="2000" dirty="0"/>
              <a:t> "키(</a:t>
            </a:r>
            <a:r>
              <a:rPr lang="ko-KR" altLang="en-US" sz="2000" dirty="0" err="1"/>
              <a:t>Key</a:t>
            </a:r>
            <a:r>
              <a:rPr lang="ko-KR" altLang="en-US" sz="2000" dirty="0"/>
              <a:t>)/값(</a:t>
            </a:r>
            <a:r>
              <a:rPr lang="ko-KR" altLang="en-US" sz="2000" dirty="0" err="1"/>
              <a:t>Value</a:t>
            </a:r>
            <a:r>
              <a:rPr lang="ko-KR" altLang="en-US" sz="2000" dirty="0"/>
              <a:t>)" 쌍을 요소로 갖는 </a:t>
            </a:r>
            <a:r>
              <a:rPr lang="ko-KR" altLang="en-US" sz="2000" dirty="0" err="1"/>
              <a:t>자료형입니다</a:t>
            </a:r>
            <a:r>
              <a:rPr lang="ko-KR" altLang="en-US" sz="2000" dirty="0"/>
              <a:t> 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/>
              <a:t>dictionary</a:t>
            </a:r>
            <a:r>
              <a:rPr lang="ko-KR" altLang="en-US" sz="2000" dirty="0"/>
              <a:t> 안의 요소들은 순서가 정해지지 않습니다</a:t>
            </a:r>
            <a:r>
              <a:rPr lang="en-US" altLang="ko-KR" sz="2000" dirty="0"/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 dirty="0"/>
              <a:t>실행해 보세요</a:t>
            </a:r>
            <a:r>
              <a:rPr lang="en-US" altLang="ko-KR" sz="2000" dirty="0"/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3284984"/>
            <a:ext cx="5195113" cy="2448271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87824" y="4894041"/>
            <a:ext cx="6094054" cy="1775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dict() </a:t>
            </a:r>
            <a:r>
              <a:rPr lang="ko-KR" altLang="en-US"/>
              <a:t>메소드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064" y="1756981"/>
            <a:ext cx="7164288" cy="4264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Tuple</a:t>
            </a:r>
            <a:r>
              <a:rPr lang="ko-KR" altLang="en-US"/>
              <a:t> 이란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tuple </a:t>
            </a:r>
            <a:r>
              <a:rPr lang="en-US" altLang="ko-KR" dirty="0" err="1"/>
              <a:t>자료형은</a:t>
            </a:r>
            <a:r>
              <a:rPr lang="en-US" altLang="ko-KR" dirty="0"/>
              <a:t> </a:t>
            </a:r>
            <a:r>
              <a:rPr lang="en-US" altLang="ko-KR" dirty="0" err="1"/>
              <a:t>데이터의</a:t>
            </a:r>
            <a:r>
              <a:rPr lang="en-US" altLang="ko-KR" dirty="0"/>
              <a:t> </a:t>
            </a:r>
            <a:r>
              <a:rPr lang="en-US" altLang="ko-KR" dirty="0" err="1"/>
              <a:t>목록이라고</a:t>
            </a:r>
            <a:r>
              <a:rPr lang="en-US" altLang="ko-KR" dirty="0"/>
              <a:t> </a:t>
            </a:r>
            <a:r>
              <a:rPr lang="en-US" altLang="ko-KR" dirty="0" err="1"/>
              <a:t>보면</a:t>
            </a:r>
            <a:r>
              <a:rPr lang="en-US" altLang="ko-KR" dirty="0"/>
              <a:t> </a:t>
            </a:r>
            <a:r>
              <a:rPr lang="en-US" altLang="ko-KR" dirty="0" err="1"/>
              <a:t>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 err="1"/>
              <a:t>콤마</a:t>
            </a:r>
            <a:r>
              <a:rPr lang="en-US" altLang="ko-KR" dirty="0"/>
              <a:t>(,)로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나열하면</a:t>
            </a:r>
            <a:r>
              <a:rPr lang="en-US" altLang="ko-KR" dirty="0"/>
              <a:t> </a:t>
            </a:r>
            <a:r>
              <a:rPr lang="en-US" altLang="ko-KR" dirty="0" err="1"/>
              <a:t>tuple입니다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 err="1"/>
              <a:t>괄호</a:t>
            </a:r>
            <a:r>
              <a:rPr lang="en-US" altLang="ko-KR" dirty="0"/>
              <a:t>()</a:t>
            </a:r>
            <a:r>
              <a:rPr lang="en-US" altLang="ko-KR" dirty="0" err="1"/>
              <a:t>안에</a:t>
            </a:r>
            <a:r>
              <a:rPr lang="en-US" altLang="ko-KR" dirty="0"/>
              <a:t> ,로 </a:t>
            </a:r>
            <a:r>
              <a:rPr lang="en-US" altLang="ko-KR" dirty="0" err="1"/>
              <a:t>나열해도</a:t>
            </a:r>
            <a:r>
              <a:rPr lang="en-US" altLang="ko-KR" dirty="0"/>
              <a:t> </a:t>
            </a:r>
            <a:r>
              <a:rPr lang="en-US" altLang="ko-KR" dirty="0" err="1"/>
              <a:t>tuple입니다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튜플 메소드</a:t>
            </a:r>
          </a:p>
        </p:txBody>
      </p:sp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3867" y="1700807"/>
            <a:ext cx="7934596" cy="4176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Set</a:t>
            </a:r>
            <a:r>
              <a:rPr lang="ko-KR" altLang="en-US"/>
              <a:t> 이란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set 자료형은 중복을 허용하지 않습니다.</a:t>
            </a:r>
          </a:p>
          <a:p>
            <a:pPr lvl="0">
              <a:defRPr/>
            </a:pPr>
            <a:r>
              <a:rPr lang="en-US" altLang="ko-KR"/>
              <a:t>set은 입력된 순서는 중요하지 않습니다.</a:t>
            </a:r>
          </a:p>
          <a:p>
            <a:pPr lvl="0">
              <a:defRPr/>
            </a:pPr>
            <a:r>
              <a:rPr lang="en-US" altLang="ko-KR"/>
              <a:t>set() 생성자 함수를 이용해서 만들 수 있습니다.</a:t>
            </a:r>
          </a:p>
          <a:p>
            <a:pPr lvl="0">
              <a:defRPr/>
            </a:pPr>
            <a:r>
              <a:rPr lang="en-US" altLang="ko-KR"/>
              <a:t>{}를 이용해서 만들 수 있습니다.</a:t>
            </a:r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            셋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20757" y="1827357"/>
            <a:ext cx="4017639" cy="2232248"/>
          </a:xfrm>
        </p:spPr>
        <p:txBody>
          <a:bodyPr>
            <a:normAutofit fontScale="47500" lnSpcReduction="20000"/>
          </a:bodyPr>
          <a:lstStyle/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add(값) - </a:t>
            </a:r>
            <a:r>
              <a:rPr lang="en-US" altLang="ko-KR" dirty="0" err="1"/>
              <a:t>집합에</a:t>
            </a:r>
            <a:r>
              <a:rPr lang="en-US" altLang="ko-KR" dirty="0"/>
              <a:t> </a:t>
            </a:r>
            <a:r>
              <a:rPr lang="en-US" altLang="ko-KR" dirty="0" err="1"/>
              <a:t>새로운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추가한다</a:t>
            </a:r>
            <a:r>
              <a:rPr lang="en-US" altLang="ko-KR" dirty="0"/>
              <a:t>. (</a:t>
            </a:r>
            <a:r>
              <a:rPr lang="en-US" altLang="ko-KR" dirty="0" err="1"/>
              <a:t>중복된</a:t>
            </a:r>
            <a:r>
              <a:rPr lang="en-US" altLang="ko-KR" dirty="0"/>
              <a:t> </a:t>
            </a:r>
            <a:r>
              <a:rPr lang="en-US" altLang="ko-KR" dirty="0" err="1"/>
              <a:t>값은</a:t>
            </a:r>
            <a:r>
              <a:rPr lang="en-US" altLang="ko-KR" dirty="0"/>
              <a:t> </a:t>
            </a:r>
            <a:r>
              <a:rPr lang="en-US" altLang="ko-KR" dirty="0" err="1"/>
              <a:t>무시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remove(값) - </a:t>
            </a:r>
            <a:r>
              <a:rPr lang="en-US" altLang="ko-KR" dirty="0" err="1"/>
              <a:t>전달받은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r>
              <a:rPr lang="en-US" altLang="ko-KR" dirty="0"/>
              <a:t> (</a:t>
            </a:r>
            <a:r>
              <a:rPr lang="en-US" altLang="ko-KR" dirty="0" err="1"/>
              <a:t>없을</a:t>
            </a:r>
            <a:r>
              <a:rPr lang="en-US" altLang="ko-KR" dirty="0"/>
              <a:t> 때 </a:t>
            </a:r>
            <a:r>
              <a:rPr lang="en-US" altLang="ko-KR" dirty="0" err="1"/>
              <a:t>에러</a:t>
            </a:r>
            <a:r>
              <a:rPr lang="en-US" altLang="ko-KR" dirty="0"/>
              <a:t> </a:t>
            </a:r>
            <a:r>
              <a:rPr lang="en-US" altLang="ko-KR" dirty="0" err="1"/>
              <a:t>메시지를</a:t>
            </a:r>
            <a:r>
              <a:rPr lang="en-US" altLang="ko-KR" dirty="0"/>
              <a:t> </a:t>
            </a:r>
            <a:r>
              <a:rPr lang="en-US" altLang="ko-KR" dirty="0" err="1"/>
              <a:t>출력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discard(값) - </a:t>
            </a:r>
            <a:r>
              <a:rPr lang="en-US" altLang="ko-KR" dirty="0" err="1"/>
              <a:t>전달받은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r>
              <a:rPr lang="en-US" altLang="ko-KR" dirty="0"/>
              <a:t> (</a:t>
            </a:r>
            <a:r>
              <a:rPr lang="en-US" altLang="ko-KR" dirty="0" err="1"/>
              <a:t>없을</a:t>
            </a:r>
            <a:r>
              <a:rPr lang="en-US" altLang="ko-KR" dirty="0"/>
              <a:t> 때 </a:t>
            </a:r>
            <a:r>
              <a:rPr lang="en-US" altLang="ko-KR" dirty="0" err="1"/>
              <a:t>그냥</a:t>
            </a:r>
            <a:r>
              <a:rPr lang="en-US" altLang="ko-KR" dirty="0"/>
              <a:t> </a:t>
            </a:r>
            <a:r>
              <a:rPr lang="en-US" altLang="ko-KR" dirty="0" err="1"/>
              <a:t>무시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pop() - </a:t>
            </a:r>
            <a:r>
              <a:rPr lang="en-US" altLang="ko-KR" dirty="0" err="1"/>
              <a:t>임의의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리턴하고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clear() - </a:t>
            </a:r>
            <a:r>
              <a:rPr lang="en-US" altLang="ko-KR" dirty="0" err="1"/>
              <a:t>집한에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copy() - </a:t>
            </a:r>
            <a:r>
              <a:rPr lang="en-US" altLang="ko-KR" dirty="0" err="1"/>
              <a:t>집합을</a:t>
            </a:r>
            <a:r>
              <a:rPr lang="en-US" altLang="ko-KR" dirty="0"/>
              <a:t> </a:t>
            </a:r>
            <a:r>
              <a:rPr lang="en-US" altLang="ko-KR" dirty="0" err="1"/>
              <a:t>복제하여</a:t>
            </a:r>
            <a:r>
              <a:rPr lang="en-US" altLang="ko-KR" dirty="0"/>
              <a:t> </a:t>
            </a:r>
            <a:r>
              <a:rPr lang="en-US" altLang="ko-KR" dirty="0" err="1"/>
              <a:t>리턴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3078" name="내용 개체 틀 2"/>
          <p:cNvSpPr>
            <a:spLocks noGrp="1"/>
          </p:cNvSpPr>
          <p:nvPr/>
        </p:nvSpPr>
        <p:spPr>
          <a:xfrm>
            <a:off x="4658815" y="2060848"/>
            <a:ext cx="3657600" cy="1621159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isdisjoint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두 집합이 공통 원소를 갖지 않는가?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issubset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부분집합(</a:t>
            </a: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)인가?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issuperset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확대집합(</a:t>
            </a: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)인가?</a:t>
            </a:r>
          </a:p>
        </p:txBody>
      </p:sp>
      <p:sp>
        <p:nvSpPr>
          <p:cNvPr id="3079" name="내용 개체 틀 2"/>
          <p:cNvSpPr>
            <a:spLocks noGrp="1"/>
          </p:cNvSpPr>
          <p:nvPr/>
        </p:nvSpPr>
        <p:spPr>
          <a:xfrm>
            <a:off x="251520" y="4184104"/>
            <a:ext cx="4449688" cy="2485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합집합을 만들어 리턴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합집합을 만들어 원본 데이터를 갱신(수정)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차집합을 만들어 리턴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difference_update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차집합을 만들어 원본 데이터를 갱신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(그냥 함수는 값을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리턴하는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반면 뒤에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update가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붙은 함수는 원본 데이터를 변경함)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80" name="그림 30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942" y="231793"/>
            <a:ext cx="1815786" cy="1595564"/>
          </a:xfrm>
          <a:prstGeom prst="rect">
            <a:avLst/>
          </a:prstGeom>
        </p:spPr>
      </p:pic>
      <p:sp>
        <p:nvSpPr>
          <p:cNvPr id="3081" name="내용 개체 틀 2"/>
          <p:cNvSpPr>
            <a:spLocks noGrp="1"/>
          </p:cNvSpPr>
          <p:nvPr/>
        </p:nvSpPr>
        <p:spPr>
          <a:xfrm>
            <a:off x="4572000" y="4184104"/>
            <a:ext cx="4449688" cy="2485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intersection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교집합을 만들어 리턴 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intersection_update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교집합을 만들어 원본 데이터를 갱신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symmetric_difference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대칭차를 만들어 리턴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symmetric_difference_update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대칭차를 만들어 원본 데이터를 갱신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291</Words>
  <Application>Microsoft Office PowerPoint</Application>
  <PresentationFormat>화면 슬라이드 쇼(4:3)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Franklin Gothic Medium</vt:lpstr>
      <vt:lpstr>Wingdings 2</vt:lpstr>
      <vt:lpstr>균형</vt:lpstr>
      <vt:lpstr>와이즈만 파이썬 2-3</vt:lpstr>
      <vt:lpstr>학습목표</vt:lpstr>
      <vt:lpstr>dictionary 란?</vt:lpstr>
      <vt:lpstr>dict() 메소드</vt:lpstr>
      <vt:lpstr>Tuple 이란?</vt:lpstr>
      <vt:lpstr>튜플 메소드</vt:lpstr>
      <vt:lpstr>Set 이란?</vt:lpstr>
      <vt:lpstr>             셋 메소드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49</cp:revision>
  <dcterms:created xsi:type="dcterms:W3CDTF">2021-04-08T14:15:57Z</dcterms:created>
  <dcterms:modified xsi:type="dcterms:W3CDTF">2021-04-18T05:47:53Z</dcterms:modified>
  <cp:version>1000.0000.01</cp:version>
</cp:coreProperties>
</file>