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4718" r:id="rId1"/>
  </p:sldMasterIdLst>
  <p:notesMasterIdLst>
    <p:notesMasterId r:id="rId9"/>
  </p:notesMasterIdLst>
  <p:handoutMasterIdLst>
    <p:handoutMasterId r:id="rId10"/>
  </p:handoutMasterIdLst>
  <p:sldIdLst>
    <p:sldId id="784" r:id="rId2"/>
    <p:sldId id="855" r:id="rId3"/>
    <p:sldId id="828" r:id="rId4"/>
    <p:sldId id="829" r:id="rId5"/>
    <p:sldId id="857" r:id="rId6"/>
    <p:sldId id="856" r:id="rId7"/>
    <p:sldId id="854" r:id="rId8"/>
  </p:sldIdLst>
  <p:sldSz cx="9906000" cy="6858000" type="A4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171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pos="3438" userDrawn="1">
          <p15:clr>
            <a:srgbClr val="A4A3A4"/>
          </p15:clr>
        </p15:guide>
        <p15:guide id="5" pos="5978" userDrawn="1">
          <p15:clr>
            <a:srgbClr val="A4A3A4"/>
          </p15:clr>
        </p15:guide>
        <p15:guide id="6" orient="horz" pos="482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1147">
          <p15:clr>
            <a:srgbClr val="A4A3A4"/>
          </p15:clr>
        </p15:guide>
        <p15:guide id="9" orient="horz" pos="527">
          <p15:clr>
            <a:srgbClr val="A4A3A4"/>
          </p15:clr>
        </p15:guide>
        <p15:guide id="10" orient="horz" pos="2251">
          <p15:clr>
            <a:srgbClr val="A4A3A4"/>
          </p15:clr>
        </p15:guide>
        <p15:guide id="11" pos="262" userDrawn="1">
          <p15:clr>
            <a:srgbClr val="A4A3A4"/>
          </p15:clr>
        </p15:guide>
        <p15:guide id="12" pos="3075" userDrawn="1">
          <p15:clr>
            <a:srgbClr val="A4A3A4"/>
          </p15:clr>
        </p15:guide>
        <p15:guide id="13" pos="60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용승" initials="이" lastIdx="1" clrIdx="0">
    <p:extLst>
      <p:ext uri="{19B8F6BF-5375-455C-9EA6-DF929625EA0E}">
        <p15:presenceInfo xmlns:p15="http://schemas.microsoft.com/office/powerpoint/2012/main" xmlns="" userId="이용승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F6DC"/>
    <a:srgbClr val="D0D8E9"/>
    <a:srgbClr val="1976D2"/>
    <a:srgbClr val="FFD9D7"/>
    <a:srgbClr val="E6E6E6"/>
    <a:srgbClr val="92D050"/>
    <a:srgbClr val="E2E28D"/>
    <a:srgbClr val="FFFFFF"/>
    <a:srgbClr val="F0F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0" autoAdjust="0"/>
    <p:restoredTop sz="76351" autoAdjust="0"/>
  </p:normalViewPr>
  <p:slideViewPr>
    <p:cSldViewPr showGuides="1">
      <p:cViewPr>
        <p:scale>
          <a:sx n="125" d="100"/>
          <a:sy n="125" d="100"/>
        </p:scale>
        <p:origin x="-1272" y="216"/>
      </p:cViewPr>
      <p:guideLst>
        <p:guide orient="horz" pos="2160"/>
        <p:guide orient="horz" pos="4110"/>
        <p:guide orient="horz" pos="482"/>
        <p:guide orient="horz" pos="1117"/>
        <p:guide orient="horz" pos="1147"/>
        <p:guide orient="horz" pos="527"/>
        <p:guide orient="horz" pos="2251"/>
        <p:guide pos="171"/>
        <p:guide pos="3438"/>
        <p:guide pos="5978"/>
        <p:guide pos="262"/>
        <p:guide pos="3075"/>
        <p:guide pos="6068"/>
      </p:guideLst>
    </p:cSldViewPr>
  </p:slideViewPr>
  <p:outlineViewPr>
    <p:cViewPr>
      <p:scale>
        <a:sx n="33" d="100"/>
        <a:sy n="33" d="100"/>
      </p:scale>
      <p:origin x="0" y="-28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2394" y="108"/>
      </p:cViewPr>
      <p:guideLst>
        <p:guide orient="horz" pos="3127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967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967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8C5652-AA36-45DB-B863-FFD1E7B79673}" type="datetimeFigureOut">
              <a:rPr lang="ko-KR" altLang="en-US"/>
              <a:pPr>
                <a:defRPr/>
              </a:pPr>
              <a:t>2021-04-02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wrap="square" lIns="91422" tIns="45710" rIns="91422" bIns="4571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4B9E36A-A744-468A-A770-353C5A863D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41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967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6967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54E8C43-22B6-45C7-B129-1D64EB6ED4F0}" type="datetimeFigureOut">
              <a:rPr lang="ko-KR" altLang="en-US"/>
              <a:pPr>
                <a:defRPr/>
              </a:pPr>
              <a:t>2021-04-02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2" y="4717218"/>
            <a:ext cx="5438775" cy="4466351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wrap="square" lIns="91422" tIns="45710" rIns="91422" bIns="4571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C6E001D-BC03-4436-ADC7-B36B5A9F0A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44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95300" y="3699804"/>
            <a:ext cx="899795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>
          <a:xfrm>
            <a:off x="495300" y="1433732"/>
            <a:ext cx="899795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585595" y="3550126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100955" y="3550126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918710" y="3526302"/>
            <a:ext cx="4953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 userDrawn="1"/>
        </p:nvGrpSpPr>
        <p:grpSpPr bwMode="auto">
          <a:xfrm>
            <a:off x="4252299" y="0"/>
            <a:ext cx="5653701" cy="6858001"/>
            <a:chOff x="2933" y="0"/>
            <a:chExt cx="3305" cy="4009"/>
          </a:xfrm>
        </p:grpSpPr>
        <p:sp>
          <p:nvSpPr>
            <p:cNvPr id="17" name="Freeform 5"/>
            <p:cNvSpPr>
              <a:spLocks/>
            </p:cNvSpPr>
            <p:nvPr userDrawn="1"/>
          </p:nvSpPr>
          <p:spPr bwMode="auto">
            <a:xfrm>
              <a:off x="2933" y="1356"/>
              <a:ext cx="3305" cy="2653"/>
            </a:xfrm>
            <a:custGeom>
              <a:avLst/>
              <a:gdLst>
                <a:gd name="T0" fmla="*/ 2655 w 3305"/>
                <a:gd name="T1" fmla="*/ 0 h 2653"/>
                <a:gd name="T2" fmla="*/ 0 w 3305"/>
                <a:gd name="T3" fmla="*/ 2653 h 2653"/>
                <a:gd name="T4" fmla="*/ 3305 w 3305"/>
                <a:gd name="T5" fmla="*/ 2653 h 2653"/>
                <a:gd name="T6" fmla="*/ 3305 w 3305"/>
                <a:gd name="T7" fmla="*/ 649 h 2653"/>
                <a:gd name="T8" fmla="*/ 2655 w 3305"/>
                <a:gd name="T9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5" h="2653">
                  <a:moveTo>
                    <a:pt x="2655" y="0"/>
                  </a:moveTo>
                  <a:lnTo>
                    <a:pt x="0" y="2653"/>
                  </a:lnTo>
                  <a:lnTo>
                    <a:pt x="3305" y="2653"/>
                  </a:lnTo>
                  <a:lnTo>
                    <a:pt x="3305" y="649"/>
                  </a:lnTo>
                  <a:lnTo>
                    <a:pt x="2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2933" y="1356"/>
              <a:ext cx="3305" cy="2653"/>
            </a:xfrm>
            <a:custGeom>
              <a:avLst/>
              <a:gdLst>
                <a:gd name="T0" fmla="*/ 2655 w 3305"/>
                <a:gd name="T1" fmla="*/ 0 h 2653"/>
                <a:gd name="T2" fmla="*/ 0 w 3305"/>
                <a:gd name="T3" fmla="*/ 2653 h 2653"/>
                <a:gd name="T4" fmla="*/ 3305 w 3305"/>
                <a:gd name="T5" fmla="*/ 2653 h 2653"/>
                <a:gd name="T6" fmla="*/ 3305 w 3305"/>
                <a:gd name="T7" fmla="*/ 649 h 2653"/>
                <a:gd name="T8" fmla="*/ 2655 w 3305"/>
                <a:gd name="T9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5" h="2653">
                  <a:moveTo>
                    <a:pt x="2655" y="0"/>
                  </a:moveTo>
                  <a:lnTo>
                    <a:pt x="0" y="2653"/>
                  </a:lnTo>
                  <a:lnTo>
                    <a:pt x="3305" y="2653"/>
                  </a:lnTo>
                  <a:lnTo>
                    <a:pt x="3305" y="649"/>
                  </a:lnTo>
                  <a:lnTo>
                    <a:pt x="26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4234" y="0"/>
              <a:ext cx="2004" cy="1356"/>
            </a:xfrm>
            <a:custGeom>
              <a:avLst/>
              <a:gdLst>
                <a:gd name="T0" fmla="*/ 2004 w 2004"/>
                <a:gd name="T1" fmla="*/ 0 h 1356"/>
                <a:gd name="T2" fmla="*/ 0 w 2004"/>
                <a:gd name="T3" fmla="*/ 0 h 1356"/>
                <a:gd name="T4" fmla="*/ 1354 w 2004"/>
                <a:gd name="T5" fmla="*/ 1356 h 1356"/>
                <a:gd name="T6" fmla="*/ 2004 w 2004"/>
                <a:gd name="T7" fmla="*/ 706 h 1356"/>
                <a:gd name="T8" fmla="*/ 2004 w 2004"/>
                <a:gd name="T9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4" h="1356">
                  <a:moveTo>
                    <a:pt x="2004" y="0"/>
                  </a:moveTo>
                  <a:lnTo>
                    <a:pt x="0" y="0"/>
                  </a:lnTo>
                  <a:lnTo>
                    <a:pt x="1354" y="1356"/>
                  </a:lnTo>
                  <a:lnTo>
                    <a:pt x="2004" y="706"/>
                  </a:lnTo>
                  <a:lnTo>
                    <a:pt x="2004" y="0"/>
                  </a:lnTo>
                  <a:close/>
                </a:path>
              </a:pathLst>
            </a:custGeom>
            <a:pattFill prst="pct5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4234" y="0"/>
              <a:ext cx="2004" cy="1356"/>
            </a:xfrm>
            <a:custGeom>
              <a:avLst/>
              <a:gdLst>
                <a:gd name="T0" fmla="*/ 2004 w 2004"/>
                <a:gd name="T1" fmla="*/ 0 h 1356"/>
                <a:gd name="T2" fmla="*/ 0 w 2004"/>
                <a:gd name="T3" fmla="*/ 0 h 1356"/>
                <a:gd name="T4" fmla="*/ 1354 w 2004"/>
                <a:gd name="T5" fmla="*/ 1356 h 1356"/>
                <a:gd name="T6" fmla="*/ 2004 w 2004"/>
                <a:gd name="T7" fmla="*/ 706 h 1356"/>
                <a:gd name="T8" fmla="*/ 2004 w 2004"/>
                <a:gd name="T9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4" h="1356">
                  <a:moveTo>
                    <a:pt x="2004" y="0"/>
                  </a:moveTo>
                  <a:lnTo>
                    <a:pt x="0" y="0"/>
                  </a:lnTo>
                  <a:lnTo>
                    <a:pt x="1354" y="1356"/>
                  </a:lnTo>
                  <a:lnTo>
                    <a:pt x="2004" y="706"/>
                  </a:lnTo>
                  <a:lnTo>
                    <a:pt x="20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5588" y="706"/>
              <a:ext cx="650" cy="1299"/>
            </a:xfrm>
            <a:custGeom>
              <a:avLst/>
              <a:gdLst>
                <a:gd name="T0" fmla="*/ 650 w 650"/>
                <a:gd name="T1" fmla="*/ 0 h 1299"/>
                <a:gd name="T2" fmla="*/ 650 w 650"/>
                <a:gd name="T3" fmla="*/ 0 h 1299"/>
                <a:gd name="T4" fmla="*/ 0 w 650"/>
                <a:gd name="T5" fmla="*/ 650 h 1299"/>
                <a:gd name="T6" fmla="*/ 650 w 650"/>
                <a:gd name="T7" fmla="*/ 1299 h 1299"/>
                <a:gd name="T8" fmla="*/ 650 w 650"/>
                <a:gd name="T9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299">
                  <a:moveTo>
                    <a:pt x="650" y="0"/>
                  </a:moveTo>
                  <a:lnTo>
                    <a:pt x="650" y="0"/>
                  </a:lnTo>
                  <a:lnTo>
                    <a:pt x="0" y="650"/>
                  </a:lnTo>
                  <a:lnTo>
                    <a:pt x="650" y="1299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5588" y="706"/>
              <a:ext cx="650" cy="1299"/>
            </a:xfrm>
            <a:custGeom>
              <a:avLst/>
              <a:gdLst>
                <a:gd name="T0" fmla="*/ 650 w 650"/>
                <a:gd name="T1" fmla="*/ 0 h 1299"/>
                <a:gd name="T2" fmla="*/ 650 w 650"/>
                <a:gd name="T3" fmla="*/ 0 h 1299"/>
                <a:gd name="T4" fmla="*/ 0 w 650"/>
                <a:gd name="T5" fmla="*/ 650 h 1299"/>
                <a:gd name="T6" fmla="*/ 650 w 650"/>
                <a:gd name="T7" fmla="*/ 1299 h 1299"/>
                <a:gd name="T8" fmla="*/ 650 w 650"/>
                <a:gd name="T9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299">
                  <a:moveTo>
                    <a:pt x="650" y="0"/>
                  </a:moveTo>
                  <a:lnTo>
                    <a:pt x="650" y="0"/>
                  </a:lnTo>
                  <a:lnTo>
                    <a:pt x="0" y="650"/>
                  </a:lnTo>
                  <a:lnTo>
                    <a:pt x="650" y="1299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560388" y="765175"/>
            <a:ext cx="5392738" cy="1178426"/>
          </a:xfrm>
          <a:prstGeom prst="rect">
            <a:avLst/>
          </a:prstGeom>
          <a:effectLst/>
        </p:spPr>
        <p:txBody>
          <a:bodyPr lIns="0" tIns="0" rIns="0" bIns="0" anchor="t"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lvl1pPr algn="l">
              <a:lnSpc>
                <a:spcPct val="100000"/>
              </a:lnSpc>
              <a:spcAft>
                <a:spcPts val="300"/>
              </a:spcAft>
              <a:defRPr sz="2800" b="0" spc="-1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9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0388" y="2350591"/>
            <a:ext cx="5392738" cy="3494484"/>
          </a:xfrm>
          <a:prstGeom prst="rect">
            <a:avLst/>
          </a:prstGeom>
        </p:spPr>
        <p:txBody>
          <a:bodyPr lIns="0" tIns="0" rIns="0" bIns="0"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400" b="0" strike="noStrike" spc="-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0" name="Freeform 6"/>
          <p:cNvSpPr>
            <a:spLocks/>
          </p:cNvSpPr>
          <p:nvPr userDrawn="1"/>
        </p:nvSpPr>
        <p:spPr bwMode="auto">
          <a:xfrm>
            <a:off x="266701" y="765175"/>
            <a:ext cx="2733675" cy="2735263"/>
          </a:xfrm>
          <a:custGeom>
            <a:avLst/>
            <a:gdLst>
              <a:gd name="T0" fmla="*/ 630 w 1722"/>
              <a:gd name="T1" fmla="*/ 0 h 1723"/>
              <a:gd name="T2" fmla="*/ 0 w 1722"/>
              <a:gd name="T3" fmla="*/ 631 h 1723"/>
              <a:gd name="T4" fmla="*/ 231 w 1722"/>
              <a:gd name="T5" fmla="*/ 1492 h 1723"/>
              <a:gd name="T6" fmla="*/ 1092 w 1722"/>
              <a:gd name="T7" fmla="*/ 1723 h 1723"/>
              <a:gd name="T8" fmla="*/ 1722 w 1722"/>
              <a:gd name="T9" fmla="*/ 1092 h 1723"/>
              <a:gd name="T10" fmla="*/ 1491 w 1722"/>
              <a:gd name="T11" fmla="*/ 231 h 1723"/>
              <a:gd name="T12" fmla="*/ 630 w 1722"/>
              <a:gd name="T13" fmla="*/ 0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2" h="1723">
                <a:moveTo>
                  <a:pt x="630" y="0"/>
                </a:moveTo>
                <a:lnTo>
                  <a:pt x="0" y="631"/>
                </a:lnTo>
                <a:lnTo>
                  <a:pt x="231" y="1492"/>
                </a:lnTo>
                <a:lnTo>
                  <a:pt x="1092" y="1723"/>
                </a:lnTo>
                <a:lnTo>
                  <a:pt x="1722" y="1092"/>
                </a:lnTo>
                <a:lnTo>
                  <a:pt x="1491" y="231"/>
                </a:lnTo>
                <a:lnTo>
                  <a:pt x="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72083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389">
          <p15:clr>
            <a:srgbClr val="FBAE40"/>
          </p15:clr>
        </p15:guide>
        <p15:guide id="2" orient="horz" pos="48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50838" y="0"/>
            <a:ext cx="9204324" cy="12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50838" y="691201"/>
            <a:ext cx="920432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838" y="249290"/>
            <a:ext cx="9204325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08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8280957" y="6627962"/>
            <a:ext cx="1270872" cy="1854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50838" y="6583643"/>
            <a:ext cx="920432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350838" y="836712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200" spc="-22" baseline="0">
                <a:solidFill>
                  <a:schemeClr val="tx1"/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69780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5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32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46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71" y="7529"/>
            <a:ext cx="6794153" cy="562074"/>
          </a:xfrm>
          <a:prstGeom prst="rect">
            <a:avLst/>
          </a:prstGeom>
        </p:spPr>
        <p:txBody>
          <a:bodyPr anchor="ctr"/>
          <a:lstStyle>
            <a:lvl1pPr algn="l">
              <a:defRPr sz="2400" b="1" spc="-100" baseline="0">
                <a:solidFill>
                  <a:srgbClr val="064890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74258" y="6556375"/>
            <a:ext cx="550862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900" smtClean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9520795D-4A24-4EA7-B7DD-68F87AF9578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3050" y="6516497"/>
            <a:ext cx="93599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273050" y="510815"/>
            <a:ext cx="9359900" cy="45719"/>
          </a:xfrm>
          <a:prstGeom prst="rect">
            <a:avLst/>
          </a:prstGeom>
          <a:solidFill>
            <a:srgbClr val="006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2"/>
          </p:nvPr>
        </p:nvSpPr>
        <p:spPr>
          <a:xfrm>
            <a:off x="6203504" y="209563"/>
            <a:ext cx="3527425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spc="-100" baseline="0"/>
            </a:lvl1pPr>
            <a:lvl2pPr marL="457200" indent="0" algn="r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8" name="그림 7" descr="mobigen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3050" y="6568233"/>
            <a:ext cx="593872" cy="216742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174625" y="620713"/>
            <a:ext cx="9556750" cy="584404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spc="-1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 spc="-100" baseline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100" spc="-100" baseline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50" spc="-100" baseline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50" spc="-1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71033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 userDrawn="1"/>
        </p:nvSpPr>
        <p:spPr>
          <a:xfrm>
            <a:off x="4741467" y="6510339"/>
            <a:ext cx="313002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906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</p:pic>
      <p:pic>
        <p:nvPicPr>
          <p:cNvPr id="5" name="그림 3" descr="mobig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417" y="6573839"/>
            <a:ext cx="1021556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317" y="-8334"/>
            <a:ext cx="7812073" cy="706090"/>
          </a:xfrm>
          <a:prstGeom prst="rect">
            <a:avLst/>
          </a:prstGeom>
        </p:spPr>
        <p:txBody>
          <a:bodyPr anchor="ctr"/>
          <a:lstStyle>
            <a:lvl1pPr algn="l">
              <a:defRPr sz="23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31400" y="6515100"/>
            <a:ext cx="550333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000">
                <a:ea typeface="맑은 고딕" pitchFamily="50" charset="-127"/>
              </a:defRPr>
            </a:lvl1pPr>
          </a:lstStyle>
          <a:p>
            <a:pPr>
              <a:defRPr/>
            </a:pPr>
            <a:fld id="{73F9EE18-1F40-49F9-9B13-9029FD0B1B0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0192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 userDrawn="1"/>
        </p:nvSpPr>
        <p:spPr>
          <a:xfrm>
            <a:off x="4741467" y="6510339"/>
            <a:ext cx="313002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906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</p:pic>
      <p:pic>
        <p:nvPicPr>
          <p:cNvPr id="5" name="그림 3" descr="mobig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417" y="6573839"/>
            <a:ext cx="1021556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317" y="-8334"/>
            <a:ext cx="7812073" cy="706090"/>
          </a:xfrm>
          <a:prstGeom prst="rect">
            <a:avLst/>
          </a:prstGeom>
        </p:spPr>
        <p:txBody>
          <a:bodyPr anchor="ctr"/>
          <a:lstStyle>
            <a:lvl1pPr algn="l">
              <a:defRPr sz="23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31400" y="6515100"/>
            <a:ext cx="550333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000">
                <a:ea typeface="맑은 고딕" pitchFamily="50" charset="-127"/>
              </a:defRPr>
            </a:lvl1pPr>
          </a:lstStyle>
          <a:p>
            <a:pPr>
              <a:defRPr/>
            </a:pPr>
            <a:fld id="{73F9EE18-1F40-49F9-9B13-9029FD0B1B0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0192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9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95300" y="1524000"/>
            <a:ext cx="89154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5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3505200"/>
            <a:ext cx="85852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2950" y="4958864"/>
            <a:ext cx="85852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42950" y="4916993"/>
            <a:ext cx="85852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1"/>
          </p:nvPr>
        </p:nvSpPr>
        <p:spPr>
          <a:xfrm>
            <a:off x="495300" y="1524000"/>
            <a:ext cx="4398264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5035550" y="1524000"/>
            <a:ext cx="4398264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2" name="내용 개체 틀 31"/>
          <p:cNvSpPr>
            <a:spLocks noGrp="1"/>
          </p:cNvSpPr>
          <p:nvPr>
            <p:ph sz="half" idx="2"/>
          </p:nvPr>
        </p:nvSpPr>
        <p:spPr>
          <a:xfrm>
            <a:off x="495300" y="2201896"/>
            <a:ext cx="4375150" cy="391363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4" name="내용 개체 틀 33"/>
          <p:cNvSpPr>
            <a:spLocks noGrp="1"/>
          </p:cNvSpPr>
          <p:nvPr>
            <p:ph sz="quarter" idx="4"/>
          </p:nvPr>
        </p:nvSpPr>
        <p:spPr>
          <a:xfrm>
            <a:off x="5037270" y="2201896"/>
            <a:ext cx="4375150" cy="391363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idx="3"/>
          </p:nvPr>
        </p:nvSpPr>
        <p:spPr>
          <a:xfrm>
            <a:off x="503555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09857" y="2180219"/>
            <a:ext cx="406146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151120" y="2180219"/>
            <a:ext cx="406146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8"/>
          <p:cNvSpPr>
            <a:spLocks noGrp="1"/>
          </p:cNvSpPr>
          <p:nvPr>
            <p:ph sz="quarter" idx="1"/>
          </p:nvPr>
        </p:nvSpPr>
        <p:spPr>
          <a:xfrm>
            <a:off x="495300" y="457200"/>
            <a:ext cx="67691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346950" y="1600200"/>
            <a:ext cx="2149602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7346950" y="457200"/>
            <a:ext cx="21463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1850" y="457200"/>
            <a:ext cx="222885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95300" y="457200"/>
            <a:ext cx="652145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81850" y="1600200"/>
            <a:ext cx="222885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95300" y="1447800"/>
            <a:ext cx="89154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6273800" y="6203667"/>
            <a:ext cx="28067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2311400" y="6203667"/>
            <a:ext cx="387985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9111456" y="6181531"/>
            <a:ext cx="6604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19" r:id="rId1"/>
    <p:sldLayoutId id="2147484720" r:id="rId2"/>
    <p:sldLayoutId id="2147484721" r:id="rId3"/>
    <p:sldLayoutId id="2147484722" r:id="rId4"/>
    <p:sldLayoutId id="2147484723" r:id="rId5"/>
    <p:sldLayoutId id="2147484724" r:id="rId6"/>
    <p:sldLayoutId id="2147484725" r:id="rId7"/>
    <p:sldLayoutId id="2147484726" r:id="rId8"/>
    <p:sldLayoutId id="2147484727" r:id="rId9"/>
    <p:sldLayoutId id="2147484728" r:id="rId10"/>
    <p:sldLayoutId id="2147484729" r:id="rId11"/>
    <p:sldLayoutId id="2147484730" r:id="rId12"/>
    <p:sldLayoutId id="2147484731" r:id="rId13"/>
    <p:sldLayoutId id="2147484681" r:id="rId14"/>
    <p:sldLayoutId id="2147484682" r:id="rId15"/>
    <p:sldLayoutId id="2147484685" r:id="rId16"/>
    <p:sldLayoutId id="2147484691" r:id="rId17"/>
    <p:sldLayoutId id="2147484692" r:id="rId18"/>
    <p:sldLayoutId id="2147484699" r:id="rId19"/>
    <p:sldLayoutId id="2147484700" r:id="rId2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1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1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60388" y="765175"/>
            <a:ext cx="7344940" cy="1178426"/>
          </a:xfrm>
        </p:spPr>
        <p:txBody>
          <a:bodyPr/>
          <a:lstStyle/>
          <a:p>
            <a:r>
              <a:rPr lang="ko-KR" altLang="en-US" sz="40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와이즈만</a:t>
            </a:r>
            <a:r>
              <a:rPr lang="en-US" altLang="ko-KR" sz="4000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4000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40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Python </a:t>
            </a:r>
            <a:r>
              <a:rPr lang="en-US" altLang="ko-KR" sz="40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1-4 </a:t>
            </a:r>
            <a:r>
              <a:rPr lang="ko-KR" altLang="en-US" sz="40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교시</a:t>
            </a:r>
            <a:endParaRPr lang="ko-KR" altLang="en-US" sz="40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4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조건문과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6D78671F-9C41-4269-B657-FA2976B95728}"/>
              </a:ext>
            </a:extLst>
          </p:cNvPr>
          <p:cNvSpPr>
            <a:spLocks noGrp="1"/>
          </p:cNvSpPr>
          <p:nvPr/>
        </p:nvSpPr>
        <p:spPr>
          <a:xfrm>
            <a:off x="350837" y="979240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1400" b="1" spc="0" dirty="0" err="1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endParaRPr lang="en-US" altLang="ko-KR" sz="1400" b="1" spc="0" dirty="0" smtClean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endParaRPr lang="en-US" altLang="ko-KR" sz="1400" b="1" spc="0" dirty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이란 참과 거짓을 판단하는 문장을 말한다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참과 거짓에 대해서 몇 가지만 다시 살펴보면 다음과 같은 것들이 있다</a:t>
            </a:r>
            <a:r>
              <a:rPr lang="en-US" altLang="ko-KR" sz="1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spcAft>
                <a:spcPts val="600"/>
              </a:spcAft>
            </a:pPr>
            <a:endParaRPr kumimoji="0" lang="ko-KR" altLang="en-US" sz="1400" spc="-1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xmlns:lc="http://schemas.openxmlformats.org/drawingml/2006/lockedCanvas" id="{066BCEB2-7A93-4C2F-8F5A-0591C7CC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92" y="2059188"/>
            <a:ext cx="2478010" cy="1642494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023D6F38-2662-4613-BAC4-6575F900BCB0}"/>
              </a:ext>
            </a:extLst>
          </p:cNvPr>
          <p:cNvSpPr txBox="1">
            <a:spLocks/>
          </p:cNvSpPr>
          <p:nvPr/>
        </p:nvSpPr>
        <p:spPr>
          <a:xfrm>
            <a:off x="350838" y="3701682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ko-KR" altLang="en-US" sz="14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조건 비교연산자</a:t>
            </a:r>
            <a:endParaRPr kumimoji="0" lang="en-US" altLang="ko-KR" sz="1400" b="1" spc="0" dirty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pPr lvl="0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 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lvl="0" latinLnBrk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조건이 </a:t>
            </a:r>
            <a:r>
              <a:rPr kumimoji="0" lang="ko-KR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참인지 거짓인지 판단할 때 자료형보다는 비교연산자(</a:t>
            </a:r>
            <a:r>
              <a:rPr kumimoji="0" lang="ko-KR" altLang="ko-KR" sz="1100" dirty="0">
                <a:solidFill>
                  <a:srgbClr val="C7254E"/>
                </a:solidFill>
                <a:latin typeface="HY견고딕" pitchFamily="18" charset="-127"/>
                <a:ea typeface="HY견고딕" pitchFamily="18" charset="-127"/>
              </a:rPr>
              <a:t>&lt;</a:t>
            </a:r>
            <a:r>
              <a:rPr kumimoji="0" lang="ko-KR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, </a:t>
            </a:r>
            <a:r>
              <a:rPr kumimoji="0" lang="ko-KR" altLang="ko-KR" sz="1100" dirty="0">
                <a:solidFill>
                  <a:srgbClr val="C7254E"/>
                </a:solidFill>
                <a:latin typeface="HY견고딕" pitchFamily="18" charset="-127"/>
                <a:ea typeface="HY견고딕" pitchFamily="18" charset="-127"/>
              </a:rPr>
              <a:t>&gt;</a:t>
            </a:r>
            <a:r>
              <a:rPr kumimoji="0" lang="ko-KR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, </a:t>
            </a:r>
            <a:r>
              <a:rPr kumimoji="0" lang="ko-KR" altLang="ko-KR" sz="1100" dirty="0">
                <a:solidFill>
                  <a:srgbClr val="C7254E"/>
                </a:solidFill>
                <a:latin typeface="HY견고딕" pitchFamily="18" charset="-127"/>
                <a:ea typeface="HY견고딕" pitchFamily="18" charset="-127"/>
              </a:rPr>
              <a:t>==</a:t>
            </a:r>
            <a:r>
              <a:rPr kumimoji="0" lang="ko-KR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, </a:t>
            </a:r>
            <a:r>
              <a:rPr kumimoji="0" lang="ko-KR" altLang="ko-KR" sz="1100" dirty="0">
                <a:solidFill>
                  <a:srgbClr val="C7254E"/>
                </a:solidFill>
                <a:latin typeface="HY견고딕" pitchFamily="18" charset="-127"/>
                <a:ea typeface="HY견고딕" pitchFamily="18" charset="-127"/>
              </a:rPr>
              <a:t>!=</a:t>
            </a:r>
            <a:r>
              <a:rPr kumimoji="0" lang="ko-KR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, </a:t>
            </a:r>
            <a:r>
              <a:rPr kumimoji="0" lang="ko-KR" altLang="ko-KR" sz="1100" dirty="0">
                <a:solidFill>
                  <a:srgbClr val="C7254E"/>
                </a:solidFill>
                <a:latin typeface="HY견고딕" pitchFamily="18" charset="-127"/>
                <a:ea typeface="HY견고딕" pitchFamily="18" charset="-127"/>
              </a:rPr>
              <a:t>&gt;=</a:t>
            </a:r>
            <a:r>
              <a:rPr kumimoji="0" lang="ko-KR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, </a:t>
            </a:r>
            <a:r>
              <a:rPr kumimoji="0" lang="ko-KR" altLang="ko-KR" sz="1100" dirty="0">
                <a:solidFill>
                  <a:srgbClr val="C7254E"/>
                </a:solidFill>
                <a:latin typeface="HY견고딕" pitchFamily="18" charset="-127"/>
                <a:ea typeface="HY견고딕" pitchFamily="18" charset="-127"/>
              </a:rPr>
              <a:t>&lt;=</a:t>
            </a:r>
            <a:r>
              <a:rPr kumimoji="0" lang="ko-KR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)를 쓰는 경우가 훨씬 많다.</a:t>
            </a:r>
            <a:r>
              <a:rPr kumimoji="0" lang="ko-KR" altLang="ko-KR" sz="800" dirty="0">
                <a:latin typeface="HY견고딕" pitchFamily="18" charset="-127"/>
                <a:ea typeface="HY견고딕" pitchFamily="18" charset="-127"/>
              </a:rPr>
              <a:t> </a:t>
            </a:r>
            <a:endParaRPr kumimoji="0" lang="ko-KR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58698290-CECC-4B22-A0A2-2B77999BB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160" y="4606240"/>
            <a:ext cx="2303663" cy="21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6D78671F-9C41-4269-B657-FA2976B95728}"/>
              </a:ext>
            </a:extLst>
          </p:cNvPr>
          <p:cNvSpPr>
            <a:spLocks noGrp="1"/>
          </p:cNvSpPr>
          <p:nvPr/>
        </p:nvSpPr>
        <p:spPr>
          <a:xfrm>
            <a:off x="350837" y="979240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en-US" altLang="ko-KR" sz="1400" b="1" spc="0" dirty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If</a:t>
            </a:r>
            <a:r>
              <a:rPr kumimoji="0" lang="ko-KR" altLang="en-US" sz="14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문</a:t>
            </a:r>
            <a:endParaRPr kumimoji="0" lang="en-US" altLang="ko-KR" sz="1400" b="1" spc="0" dirty="0" smtClean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endParaRPr kumimoji="0" lang="en-US" altLang="ko-KR" sz="1400" b="1" spc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파이썬에서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조건문을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사용하기 위하여 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if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문을 사용한다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if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키워드 다음에 </a:t>
            </a:r>
            <a:r>
              <a:rPr lang="ko-KR" altLang="en-US" sz="1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조건식을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적게 되고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다음에 콜론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(:)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을 써서 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if </a:t>
            </a:r>
            <a:r>
              <a:rPr lang="ko-KR" altLang="en-US" sz="1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끝을 표현한다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kumimoji="0" lang="ko-KR" altLang="en-US" sz="1800" spc="-1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6D78671F-9C41-4269-B657-FA2976B95728}"/>
              </a:ext>
            </a:extLst>
          </p:cNvPr>
          <p:cNvSpPr>
            <a:spLocks noGrp="1"/>
          </p:cNvSpPr>
          <p:nvPr/>
        </p:nvSpPr>
        <p:spPr>
          <a:xfrm>
            <a:off x="365313" y="3789040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if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문 조건식이 참이 아닐 때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다음 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if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문을 체크하기 위해서 </a:t>
            </a:r>
            <a:r>
              <a:rPr lang="en-US" altLang="ko-KR" sz="1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문을 사용할 수 있고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모든 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if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문이 거짓일 때 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else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문 </a:t>
            </a:r>
            <a:r>
              <a:rPr lang="ko-KR" altLang="en-US" sz="1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블럭을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실행할 수 있다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아래 예제는 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if...</a:t>
            </a:r>
            <a:r>
              <a:rPr lang="en-US" altLang="ko-KR" sz="1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...else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를 모두 사용한 예이다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파이썬에는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다른 언어에 있는 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switch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문이 존재하지 않으므로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switch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문 기능은 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if...</a:t>
            </a:r>
            <a:r>
              <a:rPr lang="en-US" altLang="ko-KR" sz="1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...</a:t>
            </a:r>
            <a:r>
              <a:rPr lang="en-US" altLang="ko-KR" sz="1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...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문으로 수행한다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endParaRPr lang="ko-KR" altLang="en-US" sz="1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5F2B064D-0662-459A-9AAE-1B60A03A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85" y="2151351"/>
            <a:ext cx="3371676" cy="15656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xmlns:lc="http://schemas.openxmlformats.org/drawingml/2006/lockedCanvas" id="{2D34E1B0-0C0B-438A-94FC-DEECAB7D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208" y="4797152"/>
            <a:ext cx="316835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반복</a:t>
            </a:r>
            <a:r>
              <a:rPr lang="ko-KR" altLang="en-US" dirty="0" err="1"/>
              <a:t>문</a:t>
            </a:r>
            <a:endParaRPr lang="ko-KR" altLang="en-US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6D78671F-9C41-4269-B657-FA2976B95728}"/>
              </a:ext>
            </a:extLst>
          </p:cNvPr>
          <p:cNvSpPr>
            <a:spLocks noGrp="1"/>
          </p:cNvSpPr>
          <p:nvPr/>
        </p:nvSpPr>
        <p:spPr>
          <a:xfrm>
            <a:off x="350837" y="979240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파이썬에서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반복되는 루프를 만들기 위해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while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문이나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for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문을 사용할 수 있다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6D78671F-9C41-4269-B657-FA2976B95728}"/>
              </a:ext>
            </a:extLst>
          </p:cNvPr>
          <p:cNvSpPr>
            <a:spLocks noGrp="1"/>
          </p:cNvSpPr>
          <p:nvPr/>
        </p:nvSpPr>
        <p:spPr>
          <a:xfrm>
            <a:off x="350837" y="3851116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en-US" altLang="ko-KR" sz="1800" b="1" spc="0" dirty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ko-KR" altLang="en-US" sz="18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문</a:t>
            </a:r>
            <a:endParaRPr kumimoji="0" lang="en-US" altLang="ko-KR" sz="1800" b="1" spc="0" dirty="0" smtClean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endParaRPr kumimoji="0" lang="en-US" altLang="ko-KR" sz="1800" b="1" spc="0" dirty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파이썬의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직관적인 특징을 가장 잘 대변해 주는 것이 바로 이 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for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문이다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while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문과 비슷한 반복문인 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for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문은 매우 유용하고 문장 구조가 한눈에 쏙 들어온다는 장점이 있다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kumimoji="0" lang="en-US" altLang="ko-KR" b="1" spc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36EF94DA-4F73-45B9-813E-23BB14F9C8D9}"/>
              </a:ext>
            </a:extLst>
          </p:cNvPr>
          <p:cNvSpPr txBox="1">
            <a:spLocks/>
          </p:cNvSpPr>
          <p:nvPr/>
        </p:nvSpPr>
        <p:spPr>
          <a:xfrm>
            <a:off x="319653" y="1484784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en-US" altLang="ko-KR" sz="14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While</a:t>
            </a:r>
            <a:r>
              <a:rPr kumimoji="0" lang="ko-KR" altLang="en-US" sz="14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문</a:t>
            </a:r>
            <a:endParaRPr kumimoji="0" lang="en-US" altLang="ko-KR" sz="1400" b="1" spc="0" dirty="0" smtClean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endParaRPr kumimoji="0" lang="en-US" altLang="ko-KR" sz="1400" b="1" spc="0" dirty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while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문은 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키워드 다음의 조건식이 참일 경우 계속 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while 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안의 </a:t>
            </a:r>
            <a:r>
              <a:rPr lang="ko-KR" altLang="en-US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블력을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실행한다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endParaRPr kumimoji="0" lang="en-US" altLang="ko-KR" b="1" spc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AEE48AE1-CF2D-4DF3-A773-04A65733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208" y="2420888"/>
            <a:ext cx="2409825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94F847BB-7791-4B5E-A010-71AF61B43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32" y="5229200"/>
            <a:ext cx="36480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4. Turtle </a:t>
            </a:r>
            <a:r>
              <a:rPr lang="ko-KR" altLang="en-US" dirty="0" smtClean="0"/>
              <a:t>모듈을 사용해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turtle 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모듈은 커서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거북이</a:t>
            </a:r>
            <a:r>
              <a:rPr lang="en-US" altLang="ko-KR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 이동하며 그림을 </a:t>
            </a:r>
            <a:r>
              <a:rPr lang="ko-KR" altLang="en-US" sz="18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그릴수</a:t>
            </a:r>
            <a:r>
              <a:rPr lang="ko-KR" altLang="en-US" sz="1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있게 해주는 모듈입니다</a:t>
            </a:r>
            <a:r>
              <a:rPr lang="en-US" altLang="ko-KR" sz="1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36EF94DA-4F73-45B9-813E-23BB14F9C8D9}"/>
              </a:ext>
            </a:extLst>
          </p:cNvPr>
          <p:cNvSpPr txBox="1">
            <a:spLocks/>
          </p:cNvSpPr>
          <p:nvPr/>
        </p:nvSpPr>
        <p:spPr>
          <a:xfrm>
            <a:off x="319653" y="1484784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ko-KR" altLang="en-US" b="1" spc="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지금 까지 배운 함수와 리스트 등을 이용해서 재미 있는 그림을 그려 보세요</a:t>
            </a:r>
            <a:r>
              <a:rPr kumimoji="0" lang="en-US" altLang="ko-KR" b="1" spc="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>
              <a:spcAft>
                <a:spcPts val="600"/>
              </a:spcAft>
            </a:pPr>
            <a:endParaRPr kumimoji="0" lang="en-US" altLang="ko-KR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r>
              <a:rPr kumimoji="0" lang="en-US" altLang="ko-KR" b="1" spc="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Turtle </a:t>
            </a:r>
            <a:r>
              <a:rPr kumimoji="0" lang="ko-KR" altLang="en-US" b="1" spc="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모듈은 다양한 </a:t>
            </a:r>
            <a:r>
              <a:rPr kumimoji="0" lang="ko-KR" altLang="en-US" b="1" spc="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메소드를</a:t>
            </a:r>
            <a:r>
              <a:rPr kumimoji="0" lang="ko-KR" altLang="en-US" b="1" spc="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지원 합니다</a:t>
            </a:r>
            <a:r>
              <a:rPr kumimoji="0" lang="en-US" altLang="ko-KR" b="1" spc="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>
              <a:spcAft>
                <a:spcPts val="600"/>
              </a:spcAft>
            </a:pPr>
            <a:endParaRPr kumimoji="0" lang="en-US" altLang="ko-KR" b="1" spc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59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거북이모듈로 그림 그리기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44488" y="836712"/>
            <a:ext cx="9204324" cy="288032"/>
          </a:xfrm>
        </p:spPr>
        <p:txBody>
          <a:bodyPr>
            <a:no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목표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거북이로 간단한 사각형을 만들어보자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거북이로 간단한 동그라미를 그려보자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이름을 그려보자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거북이로 태극문양을 그려보자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퀴즈 프로그램 만들기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44488" y="836712"/>
            <a:ext cx="9204324" cy="288032"/>
          </a:xfrm>
        </p:spPr>
        <p:txBody>
          <a:bodyPr>
            <a:no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목표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리스트 변수를 만들어서 문제를 넣는다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리스트 변수를 만들어서 답을 넣는다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답이 맞는지 확인하는 함수를 만든다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40" y="836712"/>
            <a:ext cx="30765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852488"/>
            <a:ext cx="290512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6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종이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종이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종이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23754</TotalTime>
  <Words>290</Words>
  <Application>Microsoft Office PowerPoint</Application>
  <PresentationFormat>A4 용지(210x297mm)</PresentationFormat>
  <Paragraphs>43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종이</vt:lpstr>
      <vt:lpstr>와이즈만 Python 1-4 교시</vt:lpstr>
      <vt:lpstr>1. 조건문과 반복문 사용하기</vt:lpstr>
      <vt:lpstr>2. If 문</vt:lpstr>
      <vt:lpstr>3. 반복문</vt:lpstr>
      <vt:lpstr>4. Turtle 모듈을 사용해 보자.</vt:lpstr>
      <vt:lpstr>4. 거북이모듈로 그림 그리기 (실습)</vt:lpstr>
      <vt:lpstr>5. 퀴즈 프로그램 만들기 (실습)</vt:lpstr>
    </vt:vector>
  </TitlesOfParts>
  <Company>SK C&amp;C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SKCC04675-001\sharkmkang</dc:creator>
  <cp:lastModifiedBy>Windows User</cp:lastModifiedBy>
  <cp:revision>1954</cp:revision>
  <cp:lastPrinted>2015-09-02T03:13:40Z</cp:lastPrinted>
  <dcterms:created xsi:type="dcterms:W3CDTF">2013-06-11T00:55:14Z</dcterms:created>
  <dcterms:modified xsi:type="dcterms:W3CDTF">2021-04-02T11:25:21Z</dcterms:modified>
</cp:coreProperties>
</file>