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4" r:id="rId8"/>
    <p:sldId id="27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8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076923.github.io/posts/Python-tkinter-13/" TargetMode="External"/><Relationship Id="rId2" Type="http://schemas.openxmlformats.org/officeDocument/2006/relationships/hyperlink" Target="https://076923.github.io/posts/Python-tkinter-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076923.github.io/posts/Python-tkinter-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4-2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프레임을 사용해서 위젯을 배치한다</a:t>
            </a:r>
            <a:r>
              <a:rPr lang="en-US" altLang="ko-KR" dirty="0" smtClean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메뉴 위젯을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텍스트 위젯을 사용해 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파일을 저장하고 불러오기를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프레임을 사용해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프레임은 구역을 나눈다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프레임 안에 프레임을 넣을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위젯 객체를 생성하고 나면 프레임을 지정해서 배치한다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의 위젯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6790" y="-390138"/>
            <a:ext cx="9150789" cy="72481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tk.Tk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root.geometry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"320x240"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윈도우는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필요없다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root.title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relief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groove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메인프레임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왼쪽프레임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tk.LEFT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오른쪽프레임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tk.RIGHT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쪽에 올라감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기본형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2'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button3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3'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button3.pack(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button4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4'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relief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sunken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button4.pack(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위젯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918" y="1988840"/>
            <a:ext cx="6571343" cy="3450613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Menu </a:t>
            </a:r>
            <a:r>
              <a:rPr lang="ko-KR" altLang="en-US" dirty="0" smtClean="0"/>
              <a:t>클래스를 이용해서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객체를 만들고 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함수를 통해서 불러옴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위젯과 이벤트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클래스를 사용하면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기본적으로 </a:t>
            </a:r>
            <a:r>
              <a:rPr lang="en-US" altLang="ko-KR" dirty="0"/>
              <a:t>command </a:t>
            </a:r>
            <a:br>
              <a:rPr lang="en-US" altLang="ko-KR" dirty="0"/>
            </a:br>
            <a:r>
              <a:rPr lang="ko-KR" altLang="en-US" dirty="0"/>
              <a:t>인수를 통해서 이벤트를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발생시킬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Pack</a:t>
            </a:r>
            <a:r>
              <a:rPr lang="ko-KR" altLang="en-US" dirty="0"/>
              <a:t>을 이용해서 설정된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위젯들은 </a:t>
            </a:r>
            <a:r>
              <a:rPr lang="en-US" altLang="ko-KR" dirty="0"/>
              <a:t>config </a:t>
            </a:r>
            <a:r>
              <a:rPr lang="ko-KR" altLang="en-US" dirty="0"/>
              <a:t>함수를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이용해</a:t>
            </a:r>
            <a:r>
              <a:rPr lang="en-US" altLang="ko-KR" dirty="0"/>
              <a:t> </a:t>
            </a:r>
            <a:r>
              <a:rPr lang="ko-KR" altLang="en-US" dirty="0"/>
              <a:t>다시 바꿀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89924"/>
            <a:ext cx="8748464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root= tk.Tk()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mb = tk.Menu(root)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 = tk.Menu(mb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tearoff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mb.add_cascade(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=fmb)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다른이름으로 저장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 = tk.Menu(mb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tearoff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mb.add_cascade(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에디트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=emb)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되돌리기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root.config(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=mb)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위젯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클래스를 이용해서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1720" y="3861048"/>
            <a:ext cx="478802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 = tk.Text(root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text.pack()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8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저장과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410355"/>
            <a:ext cx="9252520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tkinter.filedialog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tkf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 = tkf.asksaveasfile(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defaultextension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".txt"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ts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(text.get(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f.write(ts)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f.close()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openf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file = tkf.askopenfilename(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"*.txt"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"*.*"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root.title(os.path.basename(file) +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메모장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text.delete(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text.insert(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f.read())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f.close()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메모장 </a:t>
            </a:r>
            <a:r>
              <a:rPr lang="ko-KR" altLang="en-US" dirty="0"/>
              <a:t>프로그램을 만들어보자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https://076923.github.io/posts/Python-tkinter-18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https://076923.github.io/posts/Python-tkinter-13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https://076923.github.io/posts/Python-tkinter-8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1783</TotalTime>
  <Words>121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4-2</vt:lpstr>
      <vt:lpstr>학습목표</vt:lpstr>
      <vt:lpstr>프레임을 사용해 보자.</vt:lpstr>
      <vt:lpstr>Tkinter 의 위젯</vt:lpstr>
      <vt:lpstr>Menu 위젯</vt:lpstr>
      <vt:lpstr>버튼 위젯과 이벤트 다루기</vt:lpstr>
      <vt:lpstr>텍스트 위젯</vt:lpstr>
      <vt:lpstr>파일 저장과 불러오기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140</cp:revision>
  <dcterms:created xsi:type="dcterms:W3CDTF">2021-04-08T14:15:57Z</dcterms:created>
  <dcterms:modified xsi:type="dcterms:W3CDTF">2021-06-12T06:41:14Z</dcterms:modified>
  <cp:version>1000.0000.01</cp:version>
</cp:coreProperties>
</file>