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9" r:id="rId4"/>
    <p:sldId id="268" r:id="rId5"/>
    <p:sldId id="267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4-4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메모장 만들기 실습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메모장을 만들어 본다</a:t>
            </a:r>
            <a:r>
              <a:rPr lang="en-US" altLang="ko-KR" dirty="0"/>
              <a:t>.(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파이 게임을 맛보기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22C3E-C7B5-4840-A05B-29494A14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메모장 저장 불러오기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B4353-C2CD-49E1-A2ED-7DCC08F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1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9DB8C-3F34-4EDC-AA5A-1A2FF382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메모장 저장 불러오기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AD011-E6E6-4B85-B7BB-6107DA6B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5D7CDC-3C62-409E-81D8-F3D9151B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84"/>
            <a:ext cx="9180512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tkinter.filedialog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asksaveasfile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defaultextension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askopenfilename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파일 선택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filetypes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텍스트 파일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모든 파일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"*.*"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os.path.basename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메모장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tx.delete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tx.insert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메모장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root.geometry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'640x480'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tearoff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mb.add_cascade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fm.add_command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저장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fm.add_command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불러오기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tx.pack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6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17129-ABDC-413F-85D5-8A08C9AE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파이게임 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9D012-5721-454E-87F2-6506E940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F8E56C-0FFA-41F9-B03D-F75227E1F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46" y="2015733"/>
            <a:ext cx="8460432" cy="4221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파이게임 기본 코드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 제목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넓이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높이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세팅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시계 지정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종료시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프로그램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종료시키는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코드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/>
              <a:t>메모장 프로그램을 </a:t>
            </a:r>
            <a:r>
              <a:rPr lang="ko-KR" altLang="en-US" dirty="0" err="1"/>
              <a:t>업그래이드</a:t>
            </a:r>
            <a:r>
              <a:rPr lang="ko-KR" altLang="en-US" dirty="0"/>
              <a:t> 해보자</a:t>
            </a:r>
            <a:r>
              <a:rPr lang="en-US" altLang="ko-KR" dirty="0"/>
              <a:t>. </a:t>
            </a:r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파이게임 맛보기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1973</TotalTime>
  <Words>461</Words>
  <Application>Microsoft Office PowerPoint</Application>
  <PresentationFormat>화면 슬라이드 쇼(4:3)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Courier New</vt:lpstr>
      <vt:lpstr>Gill Sans MT</vt:lpstr>
      <vt:lpstr>갤러리</vt:lpstr>
      <vt:lpstr>와이즈만 파이썬 4-4</vt:lpstr>
      <vt:lpstr>학습목표</vt:lpstr>
      <vt:lpstr>메모장 저장 불러오기 기능</vt:lpstr>
      <vt:lpstr>메모장 저장 불러오기 기능</vt:lpstr>
      <vt:lpstr>파이게임 맛보기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150</cp:revision>
  <dcterms:created xsi:type="dcterms:W3CDTF">2021-04-08T14:15:57Z</dcterms:created>
  <dcterms:modified xsi:type="dcterms:W3CDTF">2021-07-02T15:18:35Z</dcterms:modified>
  <cp:version>1000.0000.01</cp:version>
</cp:coreProperties>
</file>