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15" d="100"/>
          <a:sy n="115" d="100"/>
        </p:scale>
        <p:origin x="1458" y="114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1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6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4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3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575F28B-E03B-4F00-AA56-A8AF97DAF43F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9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7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 smtClean="0"/>
              <a:t>3-2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Python</a:t>
            </a:r>
            <a:r>
              <a:rPr lang="ko-KR" altLang="en-US" dirty="0"/>
              <a:t> 에서의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err="1" smtClean="0"/>
              <a:t>반복문의</a:t>
            </a:r>
            <a:r>
              <a:rPr lang="ko-KR" altLang="en-US" dirty="0" smtClean="0"/>
              <a:t> </a:t>
            </a:r>
            <a:r>
              <a:rPr lang="ko-KR" altLang="en-US" dirty="0"/>
              <a:t>종류에 대해서 알아보고 학습한다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반복문에 대해서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1" y="1912040"/>
            <a:ext cx="6571343" cy="374920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for in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range()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break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continue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6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IN  LOOP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in [sequence type] : 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44208" y="908720"/>
            <a:ext cx="2555776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리스트 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집합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딕션너리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{1:2, 3:4, 5:6}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레인지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range(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스텝</a:t>
            </a:r>
            <a:r>
              <a:rPr lang="en-US" altLang="ko-KR" dirty="0" smtClean="0"/>
              <a:t>)</a:t>
            </a:r>
            <a:r>
              <a:rPr lang="ko-KR" altLang="en-US" dirty="0" smtClean="0"/>
              <a:t> 형식으로 사용한다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숫자가 시작 부터 끝까지 시퀀스의 형태로 객체를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88224" y="3140968"/>
            <a:ext cx="2051720" cy="26314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7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continue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Break: Loop</a:t>
            </a:r>
            <a:r>
              <a:rPr lang="ko-KR" altLang="en-US" dirty="0" smtClean="0"/>
              <a:t>가 실행되는 도중에 </a:t>
            </a:r>
            <a:r>
              <a:rPr lang="en-US" altLang="ko-KR" dirty="0" smtClean="0"/>
              <a:t>loop </a:t>
            </a:r>
            <a:r>
              <a:rPr lang="ko-KR" altLang="en-US" dirty="0" smtClean="0"/>
              <a:t>를 빠져나가는 키워드이다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Continue: loop</a:t>
            </a:r>
            <a:r>
              <a:rPr lang="ko-KR" altLang="en-US" dirty="0" smtClean="0"/>
              <a:t>가 실행되는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도중에 다음 순서의 </a:t>
            </a:r>
            <a:r>
              <a:rPr lang="ko-KR" altLang="en-US" dirty="0" err="1" smtClean="0"/>
              <a:t>시퀸스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를 실행하게 하는 키워드 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68144" y="2492896"/>
            <a:ext cx="3059832" cy="35548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15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a +=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 ==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(a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번째 코드 실행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15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a +=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 ==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continue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(a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번째 코드 실행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조건을 만족할 때까지 계속 실행하라는 키워드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while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실행코드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실행코드</a:t>
            </a:r>
            <a:endParaRPr lang="en-US" altLang="ko-K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67944" y="2757943"/>
            <a:ext cx="4283968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playing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playing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프로그램이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실행중이다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time.sleep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종료할까요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?[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]'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playing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playin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종료합니다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08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dirty="0" smtClean="0"/>
              <a:t>1. 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사용해서 구구단을 출력해 보세요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457200" indent="-457200">
              <a:buAutoNum type="arabicPeriod" startAt="2"/>
              <a:defRPr/>
            </a:pPr>
            <a:r>
              <a:rPr lang="ko-KR" altLang="en-US" dirty="0" err="1" smtClean="0"/>
              <a:t>반복문을</a:t>
            </a:r>
            <a:r>
              <a:rPr lang="ko-KR" altLang="en-US" dirty="0" smtClean="0"/>
              <a:t> 사용해서 숫자를 여러 개 입력 받으면 </a:t>
            </a:r>
            <a:r>
              <a:rPr lang="ko-KR" altLang="en-US" dirty="0" err="1" smtClean="0"/>
              <a:t>숫자갯수</a:t>
            </a:r>
            <a:r>
              <a:rPr lang="ko-KR" altLang="en-US" dirty="0" smtClean="0"/>
              <a:t> 만큼 하트를 출력해 보세요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 startAt="2"/>
              <a:defRPr/>
            </a:pPr>
            <a:endParaRPr lang="en-US" altLang="ko-KR" dirty="0"/>
          </a:p>
          <a:p>
            <a:pPr marL="457200" indent="-457200">
              <a:buAutoNum type="arabicPeriod" startAt="2"/>
              <a:defRPr/>
            </a:pPr>
            <a:r>
              <a:rPr lang="en-US" altLang="ko-KR" dirty="0" smtClean="0"/>
              <a:t>While </a:t>
            </a:r>
            <a:r>
              <a:rPr lang="ko-KR" altLang="en-US" dirty="0" smtClean="0"/>
              <a:t>문에서 </a:t>
            </a:r>
            <a:r>
              <a:rPr lang="en-US" altLang="ko-KR" dirty="0" smtClean="0"/>
              <a:t>break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continue </a:t>
            </a:r>
            <a:r>
              <a:rPr lang="ko-KR" altLang="en-US" dirty="0" smtClean="0"/>
              <a:t>를 사용해서 프로그램을 만들어 보세요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  <a:defRPr/>
            </a:pPr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06607" y="0"/>
            <a:ext cx="1619672" cy="29969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5354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---&gt;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♥♥♥♥♥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♥♥♥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♥♥♥♥♥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♥♥♥♥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432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----&gt;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♥♥♥♥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♥♥♥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♥♥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962</TotalTime>
  <Words>146</Words>
  <Application>Microsoft Office PowerPoint</Application>
  <PresentationFormat>화면 슬라이드 쇼(4:3)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 Unicode MS</vt:lpstr>
      <vt:lpstr>JetBrains Mono</vt:lpstr>
      <vt:lpstr>맑은 고딕</vt:lpstr>
      <vt:lpstr>Arial</vt:lpstr>
      <vt:lpstr>Gill Sans MT</vt:lpstr>
      <vt:lpstr>갤러리</vt:lpstr>
      <vt:lpstr>와이즈만 파이썬 3-2</vt:lpstr>
      <vt:lpstr>학습목표</vt:lpstr>
      <vt:lpstr>반복문에 대해서 알아보자.</vt:lpstr>
      <vt:lpstr>FOR IN  LOOP 사용법</vt:lpstr>
      <vt:lpstr>레인지 함수</vt:lpstr>
      <vt:lpstr>Break 와 continue</vt:lpstr>
      <vt:lpstr>While 문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Windows 사용자</cp:lastModifiedBy>
  <cp:revision>89</cp:revision>
  <dcterms:created xsi:type="dcterms:W3CDTF">2021-04-08T14:15:57Z</dcterms:created>
  <dcterms:modified xsi:type="dcterms:W3CDTF">2021-05-15T06:07:35Z</dcterms:modified>
  <cp:version>1000.0000.01</cp:version>
</cp:coreProperties>
</file>