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70" d="100"/>
          <a:sy n="170" d="100"/>
        </p:scale>
        <p:origin x="1518" y="150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3-4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0"/>
            <a:ext cx="6660232" cy="7029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ta.csv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!=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'02'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'11'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resulty2.append(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])+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hotpink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high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생일의 기온 변화 그래프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모듈의 다양한 함수를 써본다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막대그래프를 그린다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 err="1"/>
              <a:t>원그래프를</a:t>
            </a:r>
            <a:r>
              <a:rPr lang="ko-KR" altLang="en-US" dirty="0"/>
              <a:t> 그린다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plt.bar</a:t>
            </a:r>
            <a:r>
              <a:rPr lang="en-US" altLang="ko-KR" dirty="0"/>
              <a:t> </a:t>
            </a:r>
            <a:r>
              <a:rPr lang="ko-KR" altLang="en-US" dirty="0"/>
              <a:t>라는 함수로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ko-KR" altLang="en-US" dirty="0" err="1"/>
              <a:t>다른점</a:t>
            </a:r>
            <a:br>
              <a:rPr lang="en-US" altLang="ko-KR" dirty="0"/>
            </a:br>
            <a:r>
              <a:rPr lang="ko-KR" altLang="en-US" dirty="0"/>
              <a:t>색상을 여러 개 </a:t>
            </a:r>
            <a:br>
              <a:rPr lang="en-US" altLang="ko-KR" dirty="0"/>
            </a:br>
            <a:r>
              <a:rPr lang="ko-KR" altLang="en-US" dirty="0" err="1"/>
              <a:t>넣는것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9952" y="2492896"/>
            <a:ext cx="49320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Fish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Hamster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Rabbit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survey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plt.grid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 그리기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 폰트를 사용해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막대그래프를 여러 개 쌓아서 표현해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47664" y="0"/>
            <a:ext cx="6660232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우크라이나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중극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plt.subplots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p1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'Gold'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p2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p3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메달수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'2015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리오 올림픽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그래프를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plt.pie</a:t>
            </a:r>
            <a:r>
              <a:rPr lang="en-US" altLang="ko-KR" dirty="0"/>
              <a:t> </a:t>
            </a:r>
            <a:r>
              <a:rPr lang="ko-KR" altLang="en-US" dirty="0"/>
              <a:t>함수를 이용해서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autopct</a:t>
            </a:r>
            <a:r>
              <a:rPr lang="en-US" altLang="ko-KR" dirty="0"/>
              <a:t> </a:t>
            </a:r>
            <a:r>
              <a:rPr lang="ko-KR" altLang="en-US" dirty="0"/>
              <a:t>키워드인수를 이용해서 소수점을 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5856" y="3710848"/>
            <a:ext cx="536408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China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Russia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Germany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medal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그래프를 그려보자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explode </a:t>
            </a:r>
            <a:r>
              <a:rPr lang="ko-KR" altLang="en-US" dirty="0"/>
              <a:t>를 사용하여 원의 조각을 이동시킨다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colors </a:t>
            </a:r>
            <a:r>
              <a:rPr lang="ko-KR" altLang="en-US" dirty="0"/>
              <a:t>를 이용하여 색을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974" y="3140968"/>
            <a:ext cx="7956376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 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"China"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'Russia'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'Germany'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 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colors= 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'red'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'blue'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'yellow'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'cyan'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explode=[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plt.pie(gold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explode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=explode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=countries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'medal'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의 또 다른 그래프 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스템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ko-KR" altLang="en-US" dirty="0"/>
              <a:t>히스토그램</a:t>
            </a:r>
            <a:endParaRPr lang="en-US" altLang="ko-KR" dirty="0"/>
          </a:p>
          <a:p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ko-KR" altLang="en-US" dirty="0" err="1"/>
              <a:t>컨투어</a:t>
            </a:r>
            <a:r>
              <a:rPr lang="ko-KR" altLang="en-US" dirty="0"/>
              <a:t> 플롯 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 err="1"/>
              <a:t>서피스</a:t>
            </a:r>
            <a:r>
              <a:rPr lang="ko-KR" altLang="en-US" dirty="0"/>
              <a:t> 플롯</a:t>
            </a:r>
            <a:endParaRPr lang="en-US" altLang="ko-KR" dirty="0"/>
          </a:p>
          <a:p>
            <a:r>
              <a:rPr lang="en-US" altLang="ko-KR" dirty="0" err="1"/>
              <a:t>Imshow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/>
              <a:t>기상청의 온도 자료를 이용해서 매년 내 생일의 온도 변화 그래프를 그려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https://www.youtube.com/watch?v=oYRETGDVFl4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1455</TotalTime>
  <Words>1074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Courier New</vt:lpstr>
      <vt:lpstr>Gill Sans MT</vt:lpstr>
      <vt:lpstr>갤러리</vt:lpstr>
      <vt:lpstr>와이즈만 파이썬 3-4</vt:lpstr>
      <vt:lpstr>학습목표</vt:lpstr>
      <vt:lpstr>막대 그래프 그리기</vt:lpstr>
      <vt:lpstr>막대 그래프 그리기 2</vt:lpstr>
      <vt:lpstr>PowerPoint 프레젠테이션</vt:lpstr>
      <vt:lpstr>원 그래프를 그려보자.</vt:lpstr>
      <vt:lpstr>원 그래프를 그려보자 2</vt:lpstr>
      <vt:lpstr>Matplotlib 의 또 다른 그래프 들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111</cp:revision>
  <dcterms:created xsi:type="dcterms:W3CDTF">2021-04-08T14:15:57Z</dcterms:created>
  <dcterms:modified xsi:type="dcterms:W3CDTF">2021-05-24T14:16:08Z</dcterms:modified>
  <cp:version>1000.0000.01</cp:version>
</cp:coreProperties>
</file>