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9" d="100"/>
          <a:sy n="109" d="100"/>
        </p:scale>
        <p:origin x="1728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ko/3/library/stdtypes.html?highlight=str#st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클래스가 무엇인지 이야기 해 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리스트 </a:t>
            </a:r>
            <a:r>
              <a:rPr lang="ko-KR" altLang="en-US" dirty="0" err="1"/>
              <a:t>메소드에</a:t>
            </a:r>
            <a:r>
              <a:rPr lang="ko-KR" altLang="en-US" dirty="0"/>
              <a:t> 대해서 알아본다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</a:t>
            </a:r>
            <a:r>
              <a:rPr lang="ko-KR" altLang="en-US" dirty="0"/>
              <a:t> 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객체</a:t>
            </a:r>
            <a:r>
              <a:rPr lang="en-US" altLang="ko-KR" sz="2000" dirty="0" smtClean="0"/>
              <a:t>( object)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만드는 틀을 의미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쿠키와 </a:t>
            </a:r>
            <a:r>
              <a:rPr lang="ko-KR" altLang="en-US" sz="2000" dirty="0" err="1"/>
              <a:t>쿠키틀을</a:t>
            </a:r>
            <a:r>
              <a:rPr lang="ko-KR" altLang="en-US" sz="2000" dirty="0"/>
              <a:t> 예시로 이해해 봅시다</a:t>
            </a:r>
            <a:r>
              <a:rPr lang="en-US" altLang="ko-KR" sz="2000" dirty="0"/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 dirty="0"/>
              <a:t>실행해 보세요</a:t>
            </a:r>
            <a:r>
              <a:rPr lang="en-US" altLang="ko-KR" sz="2000" dirty="0"/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rcRect l="24910" t="5580" r="48780" b="58930"/>
          <a:stretch>
            <a:fillRect/>
          </a:stretch>
        </p:blipFill>
        <p:spPr>
          <a:xfrm>
            <a:off x="971600" y="3284984"/>
            <a:ext cx="4176464" cy="3168352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7862" y="3356992"/>
            <a:ext cx="2362529" cy="226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list() </a:t>
            </a:r>
            <a:r>
              <a:rPr lang="ko-KR" altLang="en-US"/>
              <a:t>리스트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204323" cy="26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파이썬에서의 리스트는 여러개의 객체를 한 묶음으로 다루는 것을 말한다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6380" t="17800" r="2750" b="12200"/>
          <a:stretch>
            <a:fillRect/>
          </a:stretch>
        </p:blipFill>
        <p:spPr>
          <a:xfrm>
            <a:off x="539551" y="1772816"/>
            <a:ext cx="7388020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슬라이싱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그림 3076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47" name="그림 6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2"/>
              </a:rPr>
              <a:t>https://docs.python.org/ko/3/library/stdtypes.html?highlight=str#str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https://docs.python.org/ko/3/library/string.html?highlight=string%20method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1288" y="3019358"/>
            <a:ext cx="6903120" cy="120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60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Franklin Gothic Medium</vt:lpstr>
      <vt:lpstr>Wingdings 2</vt:lpstr>
      <vt:lpstr>균형</vt:lpstr>
      <vt:lpstr>와이즈만 파이썬 2-2</vt:lpstr>
      <vt:lpstr>학습목표</vt:lpstr>
      <vt:lpstr>class 란?</vt:lpstr>
      <vt:lpstr>list() 리스트</vt:lpstr>
      <vt:lpstr>리스트 슬라이싱</vt:lpstr>
      <vt:lpstr>리스트 메소드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26</cp:revision>
  <dcterms:created xsi:type="dcterms:W3CDTF">2021-04-08T14:15:57Z</dcterms:created>
  <dcterms:modified xsi:type="dcterms:W3CDTF">2021-04-17T06:10:58Z</dcterms:modified>
  <cp:version>1000.0000.01</cp:version>
</cp:coreProperties>
</file>