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4-3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ko-KR" altLang="en-US" dirty="0" smtClean="0"/>
              <a:t>활용하기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Place </a:t>
            </a:r>
            <a:r>
              <a:rPr lang="ko-KR" altLang="en-US" dirty="0" smtClean="0"/>
              <a:t>를 사용해서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배치한다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사용해서 그림을 출력한다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smtClean="0"/>
              <a:t>Font </a:t>
            </a:r>
            <a:r>
              <a:rPr lang="ko-KR" altLang="en-US" dirty="0" smtClean="0"/>
              <a:t>클래스를 사용해서 </a:t>
            </a:r>
            <a:r>
              <a:rPr lang="en-US" altLang="ko-KR" dirty="0" smtClean="0"/>
              <a:t>font</a:t>
            </a:r>
            <a:r>
              <a:rPr lang="ko-KR" altLang="en-US" dirty="0" smtClean="0"/>
              <a:t>를 설정한다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플레이스</a:t>
            </a:r>
            <a:r>
              <a:rPr lang="en-US" altLang="ko-KR" dirty="0" smtClean="0"/>
              <a:t>(place)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프레임은 구역을 나눈다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프레임 안에 프레임을 넣을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위젯 객체를 생성하고 나면 프레임을 지정해서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버튼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만들기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플레이스</a:t>
            </a:r>
            <a:r>
              <a:rPr lang="ko-KR" altLang="en-US" dirty="0" smtClean="0"/>
              <a:t> 활용 예제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780928"/>
            <a:ext cx="493204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 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'600x600'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root.resizable(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False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bt=[]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bt.append(tk.Button(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(k)))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bt[k].place(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*i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*j)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k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918" y="1988840"/>
            <a:ext cx="6571343" cy="3450613"/>
          </a:xfrm>
        </p:spPr>
        <p:txBody>
          <a:bodyPr/>
          <a:lstStyle/>
          <a:p>
            <a:r>
              <a:rPr lang="en-US" altLang="ko-KR" dirty="0" err="1" smtClean="0"/>
              <a:t>PhotoImage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이미지 객체를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레이블이나 버튼에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0989" y="2852936"/>
            <a:ext cx="7020272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 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root.title(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아이콘 연습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"640x400+100+100"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root.resizable(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True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 = tk.PhotoImage(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"../icon/dot_red.gif"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 = tk.Label(root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=image)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사용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클래스를 이용해서 폰트 객체를 지정 후에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1754" y="2924944"/>
            <a:ext cx="6156176" cy="29969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tkinter.font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root=tkinter.Tk()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font=tkinter.font.Font(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family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맑은 고딕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slant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"italic"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(tkinter.font.families())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label=tkinter.Label(root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3.6"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=font)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단축키 지정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메뉴바에서는 </a:t>
            </a:r>
            <a:r>
              <a:rPr lang="en-US" altLang="ko-KR" dirty="0" smtClean="0"/>
              <a:t>accelerat</a:t>
            </a:r>
            <a:r>
              <a:rPr lang="en-US" altLang="ko-KR" dirty="0" smtClean="0"/>
              <a:t>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oot.bind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단축키를 함수와 연결한다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메모장 </a:t>
            </a:r>
            <a:r>
              <a:rPr lang="ko-KR" altLang="en-US" dirty="0"/>
              <a:t>프로그램을 </a:t>
            </a:r>
            <a:r>
              <a:rPr lang="ko-KR" altLang="en-US" dirty="0" err="1" smtClean="0"/>
              <a:t>업그래이드</a:t>
            </a:r>
            <a:r>
              <a:rPr lang="ko-KR" altLang="en-US" dirty="0" smtClean="0"/>
              <a:t> 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1906</TotalTime>
  <Words>124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4-3</vt:lpstr>
      <vt:lpstr>학습목표</vt:lpstr>
      <vt:lpstr>플레이스(place)를 사용해 보자.</vt:lpstr>
      <vt:lpstr>플레이스 활용 예제</vt:lpstr>
      <vt:lpstr>Photoimage 사용하기</vt:lpstr>
      <vt:lpstr>폰트 사용 하는 방법</vt:lpstr>
      <vt:lpstr>단축키 지정 방법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146</cp:revision>
  <dcterms:created xsi:type="dcterms:W3CDTF">2021-04-08T14:15:57Z</dcterms:created>
  <dcterms:modified xsi:type="dcterms:W3CDTF">2021-06-14T12:08:36Z</dcterms:modified>
  <cp:version>1000.0000.01</cp:version>
</cp:coreProperties>
</file>