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3" r:id="rId5"/>
    <p:sldId id="271" r:id="rId6"/>
    <p:sldId id="272" r:id="rId7"/>
    <p:sldId id="27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충돌 조건 적용해서 게임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캐릭터에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적용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5-4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캐릭터에 애니메이션을 추가한다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클래스에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충돌 조건에 대해서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조건을 넣어본다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주기적으로 그림이 변하는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여러 개의 이미지가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프레임마다</a:t>
            </a:r>
            <a:r>
              <a:rPr lang="ko-KR" altLang="en-US" dirty="0"/>
              <a:t> 그림파일 </a:t>
            </a:r>
            <a:r>
              <a:rPr lang="ko-KR" altLang="en-US" dirty="0" err="1"/>
              <a:t>바꾸어주기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리스트 활용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797152"/>
            <a:ext cx="7524328" cy="14847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.images[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pygame.time.get_ticks()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.now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.now = pygame.time.get_ticks()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.images)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스프라이트를 이용하려면 </a:t>
            </a:r>
            <a:r>
              <a:rPr lang="en-US" altLang="ko-KR" dirty="0" smtClean="0"/>
              <a:t>image,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, groups </a:t>
            </a:r>
            <a:r>
              <a:rPr lang="ko-KR" altLang="en-US" dirty="0" smtClean="0"/>
              <a:t>가 필요하다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편리한 점 아주 많음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상속하기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적용하기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8409" y="4869160"/>
            <a:ext cx="4572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Player(pygame.sprite.Sprite):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 = root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pygame.sprite.Sprite.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번째 스프라이트의 좌표가 첫번째 스프라이트의 좌표와 겹치는지 확인한다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Collide </a:t>
            </a:r>
            <a:r>
              <a:rPr lang="ko-KR" altLang="en-US" dirty="0" smtClean="0"/>
              <a:t>함수를 활용하여 체크 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충돌 체크 방법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996952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91880" y="364502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2704728"/>
            <a:ext cx="74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X1, Y1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2418" y="33402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X2, Y2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마스크를 만들고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충돌을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체크 방법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294385"/>
            <a:ext cx="4427984" cy="5486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hit_by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pygame.sprite.collide_mask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2456147"/>
            <a:ext cx="493204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pygame.mask.from_surface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4716500"/>
            <a:ext cx="5148064" cy="1700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.move()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.game.player.hit_by(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.game.player.hit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.kill()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del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조건으로 변수를 만들어서 조건 </a:t>
            </a:r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변수 변화시킴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005064"/>
            <a:ext cx="716428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 이벤트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.player.hit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.clear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pygame.time.get_ticks()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smtClean="0"/>
              <a:t>나만의 게임을 만들어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2662</TotalTime>
  <Words>280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JetBrains Mono</vt:lpstr>
      <vt:lpstr>맑은 고딕</vt:lpstr>
      <vt:lpstr>Arial</vt:lpstr>
      <vt:lpstr>Corbel</vt:lpstr>
      <vt:lpstr>Wingdings</vt:lpstr>
      <vt:lpstr>Wingdings 2</vt:lpstr>
      <vt:lpstr>New_Education03</vt:lpstr>
      <vt:lpstr>와이즈만 파이썬 5-4</vt:lpstr>
      <vt:lpstr>학습목표</vt:lpstr>
      <vt:lpstr>애니메이션 이란?</vt:lpstr>
      <vt:lpstr>스프라이트 적용하기</vt:lpstr>
      <vt:lpstr>간단한 충돌 체크 방법</vt:lpstr>
      <vt:lpstr>충돌 체크 방법</vt:lpstr>
      <vt:lpstr>게임 실패, 클리어 조건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179</cp:revision>
  <dcterms:created xsi:type="dcterms:W3CDTF">2021-04-08T14:15:57Z</dcterms:created>
  <dcterms:modified xsi:type="dcterms:W3CDTF">2021-07-15T13:00:04Z</dcterms:modified>
  <cp:version>1000.0000.01</cp:version>
</cp:coreProperties>
</file>