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70" r:id="rId4"/>
    <p:sldId id="271" r:id="rId5"/>
    <p:sldId id="272" r:id="rId6"/>
    <p:sldId id="269" r:id="rId7"/>
    <p:sldId id="273" r:id="rId8"/>
    <p:sldId id="274" r:id="rId9"/>
    <p:sldId id="27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0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575F28B-E03B-4F00-AA56-A8AF97DAF43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5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0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2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zalski.github.io/magicmetho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클래스 활용하여 </a:t>
            </a:r>
            <a:r>
              <a:rPr lang="ko-KR" altLang="en-US" dirty="0" err="1"/>
              <a:t>비내리는</a:t>
            </a:r>
            <a:r>
              <a:rPr lang="ko-KR" altLang="en-US" dirty="0"/>
              <a:t> 코드 완성하기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5-1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 err="1"/>
              <a:t>비내리는</a:t>
            </a:r>
            <a:r>
              <a:rPr lang="ko-KR" altLang="en-US" dirty="0"/>
              <a:t> 코드를 변경해서 비가 내리는 여러가지 상황을 만들어 본다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  <a:defRPr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클래스를 이용해서 파이게임의 구조를 만든다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클래스를 구성하는 매직 </a:t>
            </a:r>
            <a:r>
              <a:rPr lang="ko-KR" altLang="en-US" dirty="0" err="1"/>
              <a:t>매소드와</a:t>
            </a:r>
            <a:r>
              <a:rPr lang="ko-KR" altLang="en-US" dirty="0"/>
              <a:t> </a:t>
            </a:r>
            <a:r>
              <a:rPr lang="en-US" altLang="ko-KR" dirty="0"/>
              <a:t>self</a:t>
            </a:r>
            <a:r>
              <a:rPr lang="ko-KR" altLang="en-US" dirty="0"/>
              <a:t>를 이해 한다</a:t>
            </a:r>
            <a:r>
              <a:rPr lang="en-US" altLang="ko-KR" dirty="0"/>
              <a:t>.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클래스를 이용해서 만든 코드와 그냥 만든 코드를 비교 한다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파이게임 클래스로 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37D7B6-02D3-49D6-90C7-A3D0A3ED8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299321"/>
            <a:ext cx="8244408" cy="54476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파이게임 기본 코드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클래스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게임 제목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넓이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높이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세팅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시계 지정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game.run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클래스 안에서 정의된 함수를 메소드 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메소드 중에서 </a:t>
            </a:r>
            <a:r>
              <a:rPr lang="en-US" altLang="ko-KR" dirty="0"/>
              <a:t>__ </a:t>
            </a:r>
            <a:r>
              <a:rPr lang="ko-KR" altLang="en-US" dirty="0"/>
              <a:t>로 시작해서 </a:t>
            </a:r>
            <a:r>
              <a:rPr lang="en-US" altLang="ko-KR" dirty="0"/>
              <a:t>__</a:t>
            </a:r>
            <a:r>
              <a:rPr lang="ko-KR" altLang="en-US" dirty="0"/>
              <a:t>로 끝나는 메소드를 </a:t>
            </a:r>
            <a:r>
              <a:rPr lang="ko-KR" altLang="en-US" dirty="0" err="1"/>
              <a:t>매직메소드라고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생성자 메소드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__(self))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매직 메소드</a:t>
            </a:r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E9F36AB-C6E7-4C43-8D6B-AB1E50BB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0690F8-33A1-4C52-BC42-6990F0C7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매직메소드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1F8010-8BE2-46B5-8399-67135747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0198"/>
            <a:ext cx="7533258" cy="4945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71F75-6ECD-494C-AB8C-289BE00E6D37}"/>
              </a:ext>
            </a:extLst>
          </p:cNvPr>
          <p:cNvSpPr txBox="1"/>
          <p:nvPr/>
        </p:nvSpPr>
        <p:spPr>
          <a:xfrm>
            <a:off x="611560" y="6434083"/>
            <a:ext cx="705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A Guide to Python's Magic Methods « rafekettler.com (rszalski.github.io)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2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AA9B2-9859-449E-B4F6-20002711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2B57D8-B01A-435E-B56C-C7171C69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비가 오는 코드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13A40B-645A-4EFF-B206-64BF525D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" y="1412776"/>
            <a:ext cx="9036496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파이게임 비 내리는 코드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클래스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변수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넓이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높이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off_screen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A33BDB-D9A5-4730-80AE-B5CD9F3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4BB67D-F675-4887-9EEE-3E38EE0A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F46378-802F-4D2D-8D71-55BDE7616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1055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게임 제목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세팅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시계 지정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.rains.append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rain.move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rain.off_screen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.rains.remove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.rains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rain.draw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game.run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1D04BB-B13F-454D-B856-8610B55B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605CE2-9158-4F2B-9898-50F9C807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/>
              <a:t>지난 코드와 비교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5516D4-7660-4DAA-96B0-AB83744A3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96" y="862359"/>
            <a:ext cx="8748464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파이게임 실습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비오는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게임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off_screen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Screen_y+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C17C03-7E0A-447E-AA6B-17A3F56B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6C5910-C421-4F5A-9D7F-BBCFF089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189F2A-8A3A-40EC-9AB0-20AF50897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" y="1429159"/>
            <a:ext cx="853244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rains=[]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rains.append(Rain(random.randint(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playing: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종료시 프로그램 종료시키는 코드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pygame.event.get():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 == pygame.QUIT: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sys.exit()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rains.append(Rain(random.randint(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clock.tick(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screen.fill((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빗방울 만들기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rains: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rain.move()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rain.draw()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rain.off_screen():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rains.remove(rain)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(rains))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pygame.display.update()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2273</TotalTime>
  <Words>828</Words>
  <Application>Microsoft Office PowerPoint</Application>
  <PresentationFormat>화면 슬라이드 쇼(4:3)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Corbel</vt:lpstr>
      <vt:lpstr>Courier New</vt:lpstr>
      <vt:lpstr>Wingdings</vt:lpstr>
      <vt:lpstr>Wingdings 2</vt:lpstr>
      <vt:lpstr>New_Education03</vt:lpstr>
      <vt:lpstr>와이즈만 파이썬 5-1</vt:lpstr>
      <vt:lpstr>학습목표</vt:lpstr>
      <vt:lpstr>파이게임 클래스로 만들기</vt:lpstr>
      <vt:lpstr>매직 메소드</vt:lpstr>
      <vt:lpstr>기타 매직메소드</vt:lpstr>
      <vt:lpstr>비가 오는 코드</vt:lpstr>
      <vt:lpstr>PowerPoint 프레젠테이션</vt:lpstr>
      <vt:lpstr>지난 코드와 비교</vt:lpstr>
      <vt:lpstr>PowerPoint 프레젠테이션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162</cp:revision>
  <dcterms:created xsi:type="dcterms:W3CDTF">2021-04-08T14:15:57Z</dcterms:created>
  <dcterms:modified xsi:type="dcterms:W3CDTF">2021-07-07T11:47:37Z</dcterms:modified>
  <cp:version>1000.0000.01</cp:version>
</cp:coreProperties>
</file>