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3" r:id="rId5"/>
    <p:sldId id="271" r:id="rId6"/>
    <p:sldId id="272" r:id="rId7"/>
    <p:sldId id="274" r:id="rId8"/>
    <p:sldId id="27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충돌 조건 적용해서 게임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캐릭터에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적용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5-4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캐릭터에 애니메이션을 추가한다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 smtClean="0"/>
              <a:t>스프라이트</a:t>
            </a:r>
            <a:r>
              <a:rPr lang="ko-KR" altLang="en-US" dirty="0" smtClean="0"/>
              <a:t> 클래스에 대해서 알아본다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충돌 조건에 대해서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조건을 넣어본다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주기적으로 그림이 변하는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여러 개의 이미지가 필요하다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이벤트를 통해서 입력 받기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마우스의 위치 확인하기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마우스값</a:t>
            </a:r>
            <a:r>
              <a:rPr lang="ko-KR" altLang="en-US" dirty="0"/>
              <a:t> 입력 받기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B83C45-E1D7-4523-AE9E-8C6D32DC9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70" y="2620362"/>
            <a:ext cx="774035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pygame.MOUSEBUTTONDOWN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----(</a:t>
            </a:r>
            <a:r>
              <a:rPr lang="ko-KR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실행할 코드</a:t>
            </a:r>
            <a:r>
              <a:rPr lang="en-US" altLang="ko-K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7743F6-9D1F-434A-BBC3-D3ECA48E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70" y="4730154"/>
            <a:ext cx="298782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 = pygame.mouse.get_pos()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구름 </a:t>
            </a:r>
            <a:r>
              <a:rPr lang="ko-KR" altLang="en-US" dirty="0" err="1"/>
              <a:t>클릭시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플레이어 움직이기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72E79E-C203-47E4-9D2B-263D019F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90" y="1484784"/>
            <a:ext cx="594015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 코드 및 플레이어 움직임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pygame.QUIT: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마우스 버튼이 구름 클릭시 구름 제거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pygame.MOUSEBUTTONDOWN: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.clouds: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cloud.click():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.clouds.remove(cloud)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pygame.KEYDOWN: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event.key == pygame.K_q: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.player.move(event.key)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9623-8823-472F-8AA0-EB09D352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84784"/>
            <a:ext cx="3707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pygame.K_UP: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-CHARACTER_SPEED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pygame.K_DOWN: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pygame.K_LEFT: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-CHARACTER_SPEED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 == pygame.K_RIGHT: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= CHARACTER_SPEED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&lt; SCREEN_X: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 *= 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.dx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&lt; SCREEN_Y: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 *= 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.dy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텍스트 출력 함수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이용해서 글자 출력하기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텍스트를 출력하기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C39893-02B0-4B56-9091-52914E0A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1" y="4745469"/>
            <a:ext cx="810985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글자 출력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출력할 내용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ko-KR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좌표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좌표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1E2C56-49E2-4F3C-B657-8696EF8A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348880"/>
            <a:ext cx="522007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pygame.font.SysFont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malgungothic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font.render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text_surface.get_rect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text_rect.midtop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.screen.blit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9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오프닝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C18D4-3CC3-47AD-B64B-7746E973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484784"/>
            <a:ext cx="650587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스페이스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바를 누르면 게임이 시작 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구름을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클릭하면 구름이 사라집니다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방향키로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공룡을 조작합니다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f'q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누르면 게임이 끝납니다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[K_SPACE]: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0E3C6-43E5-4AE4-AB01-A2C67094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DAB458-09F3-4D3A-B982-468BF617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엔딩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240733-E5B7-421A-8CFB-12B732F7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615855"/>
            <a:ext cx="5436096" cy="3073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스페이스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바를 누르면 게임이 종료됩니다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플레이해 주셔서 감사합니다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'^^'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[K_SPACE]: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/>
              <a:t>비속에서 움직이는 캐릭터를 꾸며 보세요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2639</TotalTime>
  <Words>673</Words>
  <Application>Microsoft Office PowerPoint</Application>
  <PresentationFormat>화면 슬라이드 쇼(4:3)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Corbel</vt:lpstr>
      <vt:lpstr>Courier New</vt:lpstr>
      <vt:lpstr>Wingdings</vt:lpstr>
      <vt:lpstr>Wingdings 2</vt:lpstr>
      <vt:lpstr>New_Education03</vt:lpstr>
      <vt:lpstr>와이즈만 파이썬 5-4</vt:lpstr>
      <vt:lpstr>학습목표</vt:lpstr>
      <vt:lpstr>애니메이션 이란?</vt:lpstr>
      <vt:lpstr>마우스값 입력 받기</vt:lpstr>
      <vt:lpstr>예제 (구름 클릭시 제거, 플레이어 움직이기)</vt:lpstr>
      <vt:lpstr>화면에 텍스트를 출력하기</vt:lpstr>
      <vt:lpstr>오프닝 예시</vt:lpstr>
      <vt:lpstr>엔딩 예시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176</cp:revision>
  <dcterms:created xsi:type="dcterms:W3CDTF">2021-04-08T14:15:57Z</dcterms:created>
  <dcterms:modified xsi:type="dcterms:W3CDTF">2021-07-14T12:48:00Z</dcterms:modified>
  <cp:version>1000.0000.01</cp:version>
</cp:coreProperties>
</file>