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00" d="100"/>
          <a:sy n="100" d="100"/>
        </p:scale>
        <p:origin x="1728" y="108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와이즈만</a:t>
            </a:r>
            <a:br>
              <a:rPr lang="en-US" altLang="ko-KR"/>
            </a:br>
            <a:r>
              <a:rPr lang="ko-KR" altLang="en-US"/>
              <a:t>파이썬 </a:t>
            </a:r>
            <a:r>
              <a:rPr lang="en-US" altLang="ko-KR"/>
              <a:t>2-3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딕셔너리를 사용해 본다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튜플을 사용해 본다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셋을 사용해 본다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dictionary</a:t>
            </a:r>
            <a:r>
              <a:rPr lang="ko-KR" altLang="en-US"/>
              <a:t> 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/>
              <a:t>dictionary는 "키(Key)/값(Value)" 쌍을 요소로 갖는 자료형입니다 </a:t>
            </a:r>
            <a:endParaRPr lang="ko-KR" altLang="en-US" sz="2000"/>
          </a:p>
          <a:p>
            <a:pPr>
              <a:spcAft>
                <a:spcPts val="600"/>
              </a:spcAft>
              <a:defRPr/>
            </a:pPr>
            <a:r>
              <a:rPr lang="en-US" altLang="ko-KR" sz="2000"/>
              <a:t>dictionary</a:t>
            </a:r>
            <a:r>
              <a:rPr lang="ko-KR" altLang="en-US" sz="2000"/>
              <a:t> 안의 요소들은 순서가 정해지지 않습니다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spcAft>
                <a:spcPts val="600"/>
              </a:spcAft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/>
              <a:t>실행해 보세요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>
              <a:spcAft>
                <a:spcPts val="600"/>
              </a:spcAft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>
              <a:spcAft>
                <a:spcPts val="600"/>
              </a:spcAft>
              <a:defRPr/>
            </a:pPr>
            <a:endParaRPr lang="ko-KR" altLang="en-US" sz="200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04" y="3284984"/>
            <a:ext cx="5195113" cy="2448271"/>
          </a:xfrm>
          <a:prstGeom prst="rect">
            <a:avLst/>
          </a:prstGeom>
        </p:spPr>
      </p:pic>
      <p:pic>
        <p:nvPicPr>
          <p:cNvPr id="10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87824" y="4894041"/>
            <a:ext cx="6094054" cy="1775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755576" y="-99392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dict() </a:t>
            </a:r>
            <a:r>
              <a:rPr lang="ko-KR" altLang="en-US"/>
              <a:t>메소드</a:t>
            </a: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064" y="1756981"/>
            <a:ext cx="7164288" cy="4264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Tuple</a:t>
            </a:r>
            <a:r>
              <a:rPr lang="ko-KR" altLang="en-US"/>
              <a:t> 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3077" name=""/>
          <p:cNvPicPr>
            <a:picLocks noChangeAspect="1"/>
          </p:cNvPicPr>
          <p:nvPr/>
        </p:nvPicPr>
        <p:blipFill rotWithShape="1">
          <a:blip r:embed="rId2"/>
          <a:srcRect l="26380" t="9400" r="4330" b="6600"/>
          <a:stretch>
            <a:fillRect/>
          </a:stretch>
        </p:blipFill>
        <p:spPr>
          <a:xfrm>
            <a:off x="899592" y="1484784"/>
            <a:ext cx="7488831" cy="5106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1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604" y="1412776"/>
            <a:ext cx="7762836" cy="480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https://docs.python.org/ko/3/tutorial/datastructures.html#more-on-lists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1.jpeg"  /><Relationship Id="rId3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 rotWithShape="1">
          <a:blip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 rotWithShape="1">
          <a:blip r:embed="rId2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 rotWithShape="1">
          <a:blip r:embed="rId3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151</ep:Words>
  <ep:PresentationFormat>화면 슬라이드 쇼(4:3)</ep:PresentationFormat>
  <ep:Paragraphs>49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균형</vt:lpstr>
      <vt:lpstr>와이즈만 파이썬 2-3</vt:lpstr>
      <vt:lpstr>학습목표</vt:lpstr>
      <vt:lpstr>dictionary 란?</vt:lpstr>
      <vt:lpstr>dict() 메소드</vt:lpstr>
      <vt:lpstr>Tuple 이란?</vt:lpstr>
      <vt:lpstr>리스트 메소드</vt:lpstr>
      <vt:lpstr>미션!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2021-04-08T14:15:57.000</dcterms:created>
  <dc:creator>Windows User</dc:creator>
  <cp:lastModifiedBy>fresh</cp:lastModifiedBy>
  <dcterms:modified xsi:type="dcterms:W3CDTF">2021-04-18T00:21:07.599</dcterms:modified>
  <cp:revision>40</cp:revision>
  <dc:title>와이즈만 파이썬 2-1</dc:title>
  <cp:version>1000.0000.01</cp:version>
</cp:coreProperties>
</file>