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library/tk.html" TargetMode="External"/><Relationship Id="rId2" Type="http://schemas.openxmlformats.org/officeDocument/2006/relationships/hyperlink" Target="https://076923.github.io/posts/Python-tkinter-2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4-2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/>
              <a:t>계산기 프로그램을 만들어보자</a:t>
            </a:r>
            <a:r>
              <a:rPr lang="en-US" altLang="ko-KR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Python </a:t>
            </a:r>
            <a:r>
              <a:rPr lang="en-US" altLang="ko-KR" dirty="0" err="1">
                <a:hlinkClick r:id="rId2"/>
              </a:rPr>
              <a:t>tkinter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강좌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제 </a:t>
            </a:r>
            <a:r>
              <a:rPr lang="en-US" altLang="ko-KR" dirty="0">
                <a:hlinkClick r:id="rId2"/>
              </a:rPr>
              <a:t>23</a:t>
            </a:r>
            <a:r>
              <a:rPr lang="ko-KR" altLang="en-US" dirty="0">
                <a:hlinkClick r:id="rId2"/>
              </a:rPr>
              <a:t>강 </a:t>
            </a:r>
            <a:r>
              <a:rPr lang="en-US" altLang="ko-KR" dirty="0">
                <a:hlinkClick r:id="rId2"/>
              </a:rPr>
              <a:t>- Bind | 076923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Tk</a:t>
            </a:r>
            <a:r>
              <a:rPr lang="ko-KR" altLang="en-US" dirty="0">
                <a:hlinkClick r:id="rId3"/>
              </a:rPr>
              <a:t>를 사용한 그래픽 사용자 인터페이스 </a:t>
            </a:r>
            <a:r>
              <a:rPr lang="en-US" altLang="ko-KR" dirty="0">
                <a:hlinkClick r:id="rId3"/>
              </a:rPr>
              <a:t>— Python 3.9.5 </a:t>
            </a:r>
            <a:r>
              <a:rPr lang="ko-KR" altLang="en-US" dirty="0">
                <a:hlinkClick r:id="rId3"/>
              </a:rPr>
              <a:t>문서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42081-FC58-4EDB-B1E2-02B92269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CAFF-7510-4DE5-B9EF-4DF0F9E2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650CFA-1574-47C2-92DF-D77200C5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593"/>
            <a:ext cx="4644008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(a1.get())*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첫번째 숫자를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두번째 숫자를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곱하기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=cal1)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나누기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=cal2)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c3=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더하기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=cal3)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c4=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빼기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=cal4)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c3.pack()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c4.pack()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결과값을 나타냅니다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파일을 저장하고 불러오기를 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메뉴 위젯을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tcl</a:t>
            </a:r>
            <a:r>
              <a:rPr lang="en-US" altLang="ko-KR" dirty="0"/>
              <a:t>/</a:t>
            </a:r>
            <a:r>
              <a:rPr lang="en-US" altLang="ko-KR" dirty="0" err="1"/>
              <a:t>tk</a:t>
            </a:r>
            <a:r>
              <a:rPr lang="ko-KR" altLang="en-US" dirty="0"/>
              <a:t> 로서 </a:t>
            </a:r>
            <a:r>
              <a:rPr lang="en-US" altLang="ko-KR" dirty="0"/>
              <a:t>Tool Command Language </a:t>
            </a:r>
            <a:r>
              <a:rPr lang="ko-KR" altLang="en-US" dirty="0"/>
              <a:t>의 이다</a:t>
            </a:r>
            <a:r>
              <a:rPr lang="en-US" altLang="ko-KR" dirty="0"/>
              <a:t>. GUI </a:t>
            </a:r>
            <a:r>
              <a:rPr lang="ko-KR" altLang="en-US" dirty="0"/>
              <a:t>를 구현하는 도구 중의 하나라고 보면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말고도 여러</a:t>
            </a:r>
            <a:br>
              <a:rPr lang="en-US" altLang="ko-KR" dirty="0"/>
            </a:br>
            <a:r>
              <a:rPr lang="ko-KR" altLang="en-US" dirty="0"/>
              <a:t>가지 </a:t>
            </a:r>
            <a:r>
              <a:rPr lang="en-US" altLang="ko-KR" dirty="0"/>
              <a:t>GUI framework</a:t>
            </a:r>
            <a:r>
              <a:rPr lang="ko-KR" altLang="en-US" dirty="0"/>
              <a:t>가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PyQt</a:t>
            </a:r>
            <a:r>
              <a:rPr lang="en-US" altLang="ko-KR" dirty="0"/>
              <a:t>, </a:t>
            </a:r>
            <a:r>
              <a:rPr lang="en-US" altLang="ko-KR" dirty="0" err="1"/>
              <a:t>wxPython</a:t>
            </a:r>
            <a:r>
              <a:rPr lang="en-US" altLang="ko-KR" dirty="0"/>
              <a:t>, </a:t>
            </a:r>
            <a:r>
              <a:rPr lang="en-US" altLang="ko-KR" dirty="0" err="1"/>
              <a:t>Kivy</a:t>
            </a:r>
            <a:r>
              <a:rPr lang="en-US" altLang="ko-KR" dirty="0"/>
              <a:t>, </a:t>
            </a:r>
            <a:r>
              <a:rPr lang="en-US" altLang="ko-KR" dirty="0" err="1"/>
              <a:t>PySide</a:t>
            </a:r>
            <a:r>
              <a:rPr lang="en-US" altLang="ko-KR" dirty="0"/>
              <a:t> </a:t>
            </a:r>
            <a:r>
              <a:rPr lang="ko-KR" altLang="en-US" dirty="0"/>
              <a:t>등이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A382-1537-4E0C-93C4-A79B2C5015E1}"/>
              </a:ext>
            </a:extLst>
          </p:cNvPr>
          <p:cNvSpPr txBox="1"/>
          <p:nvPr/>
        </p:nvSpPr>
        <p:spPr>
          <a:xfrm>
            <a:off x="5436096" y="3573016"/>
            <a:ext cx="34563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Graphic User Interface </a:t>
            </a:r>
            <a:r>
              <a:rPr lang="ko-KR" altLang="en-US" dirty="0"/>
              <a:t>의 약자로</a:t>
            </a:r>
            <a:r>
              <a:rPr lang="en-US" altLang="ko-KR" dirty="0"/>
              <a:t> </a:t>
            </a:r>
            <a:r>
              <a:rPr lang="ko-KR" altLang="en-US" dirty="0"/>
              <a:t>사용자가 편리하게 사용할 수 있게 입출력 등을 알기 쉬운 아이콘이나 그래픽으로 나타낸 것이다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5F6CC-46D9-4F6A-BB19-4C159075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6" y="0"/>
            <a:ext cx="813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프로그램을 만들어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</a:t>
            </a: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의 위젯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B6AD86D-0275-49C2-A9EB-9FF9974D5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217571"/>
              </p:ext>
            </p:extLst>
          </p:nvPr>
        </p:nvGraphicFramePr>
        <p:xfrm>
          <a:off x="0" y="1988840"/>
          <a:ext cx="4381770" cy="3557694"/>
        </p:xfrm>
        <a:graphic>
          <a:graphicData uri="http://schemas.openxmlformats.org/drawingml/2006/table">
            <a:tbl>
              <a:tblPr/>
              <a:tblGrid>
                <a:gridCol w="1059679">
                  <a:extLst>
                    <a:ext uri="{9D8B030D-6E8A-4147-A177-3AD203B41FA5}">
                      <a16:colId xmlns:a16="http://schemas.microsoft.com/office/drawing/2014/main" val="351378888"/>
                    </a:ext>
                  </a:extLst>
                </a:gridCol>
                <a:gridCol w="3322091">
                  <a:extLst>
                    <a:ext uri="{9D8B030D-6E8A-4147-A177-3AD203B41FA5}">
                      <a16:colId xmlns:a16="http://schemas.microsoft.com/office/drawing/2014/main" val="1531020361"/>
                    </a:ext>
                  </a:extLst>
                </a:gridCol>
              </a:tblGrid>
              <a:tr h="2825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위젯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설명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57522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Button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단순한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67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Label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텍스트 혹은 이미지 표시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6890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CheckButton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체크박스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42789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Entry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단순한 한 라인 텍스트 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2495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ListBox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리스트 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3843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RadioButton</a:t>
                      </a:r>
                      <a:endParaRPr lang="en-US" sz="1400" dirty="0">
                        <a:effectLst/>
                      </a:endParaRP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옵션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929"/>
                  </a:ext>
                </a:extLst>
              </a:tr>
              <a:tr h="49437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Message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dirty="0">
                          <a:effectLst/>
                        </a:rPr>
                        <a:t>Label</a:t>
                      </a:r>
                      <a:r>
                        <a:rPr lang="ko-KR" altLang="en-US" sz="1400" dirty="0">
                          <a:effectLst/>
                        </a:rPr>
                        <a:t>과 비슷하게 텍스트 표시</a:t>
                      </a:r>
                      <a:r>
                        <a:rPr lang="en-US" altLang="ko-KR" sz="1400" dirty="0">
                          <a:effectLst/>
                        </a:rPr>
                        <a:t>. Label</a:t>
                      </a:r>
                      <a:r>
                        <a:rPr lang="ko-KR" altLang="en-US" sz="1400" dirty="0">
                          <a:effectLst/>
                        </a:rPr>
                        <a:t>과 달리 자동 </a:t>
                      </a:r>
                      <a:r>
                        <a:rPr lang="ko-KR" altLang="en-US" sz="1400" dirty="0" err="1">
                          <a:effectLst/>
                        </a:rPr>
                        <a:t>래핑</a:t>
                      </a:r>
                      <a:r>
                        <a:rPr lang="ko-KR" altLang="en-US" sz="1400" dirty="0">
                          <a:effectLst/>
                        </a:rPr>
                        <a:t> 기능이 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2513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Scale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슬라이스 바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04398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Scrollbar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스크롤 바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48316"/>
                  </a:ext>
                </a:extLst>
              </a:tr>
              <a:tr h="49437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멀티 라인 텍스트 박스로서 일부 </a:t>
                      </a:r>
                      <a:r>
                        <a:rPr lang="en-US" altLang="ko-KR" sz="1400" dirty="0">
                          <a:effectLst/>
                        </a:rPr>
                        <a:t>Rich Text </a:t>
                      </a:r>
                      <a:r>
                        <a:rPr lang="ko-KR" altLang="en-US" sz="1400" dirty="0">
                          <a:effectLst/>
                        </a:rPr>
                        <a:t>기능 제공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5183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FDF437-0B02-4B57-A949-561E330CF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2128"/>
              </p:ext>
            </p:extLst>
          </p:nvPr>
        </p:nvGraphicFramePr>
        <p:xfrm>
          <a:off x="4404008" y="1988840"/>
          <a:ext cx="4739992" cy="2599304"/>
        </p:xfrm>
        <a:graphic>
          <a:graphicData uri="http://schemas.openxmlformats.org/drawingml/2006/table">
            <a:tbl>
              <a:tblPr/>
              <a:tblGrid>
                <a:gridCol w="1146310">
                  <a:extLst>
                    <a:ext uri="{9D8B030D-6E8A-4147-A177-3AD203B41FA5}">
                      <a16:colId xmlns:a16="http://schemas.microsoft.com/office/drawing/2014/main" val="2824742327"/>
                    </a:ext>
                  </a:extLst>
                </a:gridCol>
                <a:gridCol w="3593682">
                  <a:extLst>
                    <a:ext uri="{9D8B030D-6E8A-4147-A177-3AD203B41FA5}">
                      <a16:colId xmlns:a16="http://schemas.microsoft.com/office/drawing/2014/main" val="3326082879"/>
                    </a:ext>
                  </a:extLst>
                </a:gridCol>
              </a:tblGrid>
              <a:tr h="32269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위젯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설명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43383"/>
                  </a:ext>
                </a:extLst>
              </a:tr>
              <a:tr h="20495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Menu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메뉴 </a:t>
                      </a:r>
                      <a:r>
                        <a:rPr lang="en-US" sz="1400" dirty="0">
                          <a:effectLst/>
                        </a:rPr>
                        <a:t>Pane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52665"/>
                  </a:ext>
                </a:extLst>
              </a:tr>
              <a:tr h="20495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Menubutton</a:t>
                      </a:r>
                      <a:endParaRPr lang="en-US" sz="1400" dirty="0">
                        <a:effectLst/>
                      </a:endParaRP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메뉴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34003"/>
                  </a:ext>
                </a:extLst>
              </a:tr>
              <a:tr h="5581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Toplevel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새 윈도우를 생성할 때 사용</a:t>
                      </a:r>
                      <a:r>
                        <a:rPr lang="en-US" altLang="ko-KR" sz="1400" dirty="0">
                          <a:effectLst/>
                        </a:rPr>
                        <a:t>. Tk()</a:t>
                      </a:r>
                      <a:r>
                        <a:rPr lang="ko-KR" altLang="en-US" sz="1400" dirty="0">
                          <a:effectLst/>
                        </a:rPr>
                        <a:t>는 윈도우를 자동으로 생성하지만 추가로 새 윈도우 혹은 다이얼로그를 만들 경우 </a:t>
                      </a:r>
                      <a:r>
                        <a:rPr lang="en-US" altLang="ko-KR" sz="1400" dirty="0" err="1">
                          <a:effectLst/>
                        </a:rPr>
                        <a:t>Toplevel</a:t>
                      </a:r>
                      <a:r>
                        <a:rPr lang="ko-KR" altLang="en-US" sz="1400" dirty="0">
                          <a:effectLst/>
                        </a:rPr>
                        <a:t>를 사용한다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7646"/>
                  </a:ext>
                </a:extLst>
              </a:tr>
              <a:tr h="32269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Frame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컨테이너 위젯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다른 위젯들을 그룹화할 때 사용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87365"/>
                  </a:ext>
                </a:extLst>
              </a:tr>
              <a:tr h="4404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Canvas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그래프와 점들로 그림을 그릴 수 있으며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커스텀 위젯을 만드는데 사용될 수도 있다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0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r>
              <a:rPr lang="ko-KR" altLang="en-US" dirty="0"/>
              <a:t> 과 </a:t>
            </a:r>
            <a:r>
              <a:rPr lang="en-US" altLang="ko-KR" dirty="0"/>
              <a:t>entry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클래스를 이용하면 글자를 표현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Entry </a:t>
            </a:r>
            <a:r>
              <a:rPr lang="ko-KR" altLang="en-US" dirty="0"/>
              <a:t>클래스를 이용하면 글자를 입력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위젯은 </a:t>
            </a:r>
            <a:r>
              <a:rPr lang="en-US" altLang="ko-KR" dirty="0"/>
              <a:t>pack </a:t>
            </a:r>
            <a:r>
              <a:rPr lang="ko-KR" altLang="en-US" dirty="0"/>
              <a:t>함수를 </a:t>
            </a:r>
            <a:br>
              <a:rPr lang="en-US" altLang="ko-KR" dirty="0"/>
            </a:br>
            <a:r>
              <a:rPr lang="ko-KR" altLang="en-US" dirty="0"/>
              <a:t>이용해서 </a:t>
            </a:r>
            <a:r>
              <a:rPr lang="en-US" altLang="ko-KR" dirty="0"/>
              <a:t>TK </a:t>
            </a:r>
            <a:r>
              <a:rPr lang="ko-KR" altLang="en-US" dirty="0"/>
              <a:t>클래스에 넣게</a:t>
            </a:r>
            <a:br>
              <a:rPr lang="en-US" altLang="ko-KR" dirty="0"/>
            </a:b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926D7-FD7B-4A00-808D-ED9AB0F8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501008"/>
            <a:ext cx="388843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= tk.Tk()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 tk.Label(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b=tk.Entry()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위젯과 이벤트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클래스를 사용하면</a:t>
            </a:r>
            <a:br>
              <a:rPr lang="en-US" altLang="ko-KR" dirty="0"/>
            </a:br>
            <a:r>
              <a:rPr lang="ko-KR" altLang="en-US" dirty="0"/>
              <a:t> 기본적으로 </a:t>
            </a:r>
            <a:r>
              <a:rPr lang="en-US" altLang="ko-KR" dirty="0"/>
              <a:t>command </a:t>
            </a:r>
            <a:br>
              <a:rPr lang="en-US" altLang="ko-KR" dirty="0"/>
            </a:br>
            <a:r>
              <a:rPr lang="ko-KR" altLang="en-US" dirty="0"/>
              <a:t>인수를 통해서 이벤트를</a:t>
            </a:r>
            <a:br>
              <a:rPr lang="en-US" altLang="ko-KR" dirty="0"/>
            </a:br>
            <a:r>
              <a:rPr lang="ko-KR" altLang="en-US" dirty="0"/>
              <a:t> 발생시킬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Pack</a:t>
            </a:r>
            <a:r>
              <a:rPr lang="ko-KR" altLang="en-US" dirty="0"/>
              <a:t>을 이용해서 설정된</a:t>
            </a:r>
            <a:br>
              <a:rPr lang="en-US" altLang="ko-KR" dirty="0"/>
            </a:br>
            <a:r>
              <a:rPr lang="ko-KR" altLang="en-US" dirty="0"/>
              <a:t> 위젯들은 </a:t>
            </a:r>
            <a:r>
              <a:rPr lang="en-US" altLang="ko-KR" dirty="0"/>
              <a:t>config </a:t>
            </a:r>
            <a:r>
              <a:rPr lang="ko-KR" altLang="en-US" dirty="0"/>
              <a:t>함수를 </a:t>
            </a:r>
            <a:br>
              <a:rPr lang="en-US" altLang="ko-KR" dirty="0"/>
            </a:br>
            <a:r>
              <a:rPr lang="ko-KR" altLang="en-US" dirty="0"/>
              <a:t>이용해</a:t>
            </a:r>
            <a:r>
              <a:rPr lang="en-US" altLang="ko-KR" dirty="0"/>
              <a:t> </a:t>
            </a:r>
            <a:r>
              <a:rPr lang="ko-KR" altLang="en-US" dirty="0"/>
              <a:t>다시 바꿀 수 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FE1405-3C79-43F0-B36F-B2F03DD4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1707957"/>
            <a:ext cx="464400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509E-0089-4ED0-BF63-DC22747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클릭 이외의 다양한 이벤트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5B404-9F89-434C-B276-B309FEE5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bind </a:t>
            </a:r>
            <a:r>
              <a:rPr lang="ko-KR" altLang="en-US" dirty="0"/>
              <a:t>라는 함수를 통해서 이벤트와 위젯 클래스를 결합 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9BE45-D62B-4153-9D0F-DE6234F8706A}"/>
              </a:ext>
            </a:extLst>
          </p:cNvPr>
          <p:cNvSpPr txBox="1"/>
          <p:nvPr/>
        </p:nvSpPr>
        <p:spPr>
          <a:xfrm>
            <a:off x="1835696" y="2924944"/>
            <a:ext cx="4516782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&lt;Button-1&gt;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왼쪽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&lt;Button-2&gt;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중간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&lt;Button-3&gt;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오른쪽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&lt;Double-Button-1&gt;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왼쪽 버튼 더블클릭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&lt;Return&gt;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Enter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/>
              </a:rPr>
              <a:t>눌려짐</a:t>
            </a:r>
            <a:endParaRPr lang="ko-KR" alt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&lt;Key&gt;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키가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/>
              </a:rPr>
              <a:t>눌려짐</a:t>
            </a:r>
            <a:endParaRPr lang="ko-KR" alt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592DB-B457-4CA2-9F49-1C47E4F57572}"/>
              </a:ext>
            </a:extLst>
          </p:cNvPr>
          <p:cNvSpPr txBox="1"/>
          <p:nvPr/>
        </p:nvSpPr>
        <p:spPr>
          <a:xfrm>
            <a:off x="1807278" y="4869160"/>
            <a:ext cx="4032448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char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키보트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 이벤트에서 발생하는 문자 하나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keysym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키보트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 이벤트에서 발생하는 키의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심볼명</a:t>
            </a:r>
            <a:endParaRPr lang="ko-KR" altLang="en-US" sz="1100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num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마우스 이벤트의 버튼 번호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왼쪽부터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/>
              </a:rPr>
              <a:t>1, 2, 3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x, y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위젯의 죄상단으로부터의 상대적 마우스 위치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x_root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y_root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화면 죄상단으로부터의 상대적 마우스 위치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Key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이벤트가 발생한 위젯</a:t>
            </a:r>
          </a:p>
        </p:txBody>
      </p:sp>
    </p:spTree>
    <p:extLst>
      <p:ext uri="{BB962C8B-B14F-4D97-AF65-F5344CB8AC3E}">
        <p14:creationId xmlns:p14="http://schemas.microsoft.com/office/powerpoint/2010/main" val="19388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33AC-3799-44BB-8B84-BC6C1645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DD8AC-D616-4698-AD53-CF3B08E6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9BFF91-D167-47E4-BDB9-79A97F49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89" y="277388"/>
            <a:ext cx="6228184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a.bind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'&lt;Button-1&gt;'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5952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1618</TotalTime>
  <Words>973</Words>
  <Application>Microsoft Office PowerPoint</Application>
  <PresentationFormat>화면 슬라이드 쇼(4:3)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Roboto</vt:lpstr>
      <vt:lpstr>맑은 고딕</vt:lpstr>
      <vt:lpstr>Arial</vt:lpstr>
      <vt:lpstr>Courier New</vt:lpstr>
      <vt:lpstr>Gill Sans MT</vt:lpstr>
      <vt:lpstr>갤러리</vt:lpstr>
      <vt:lpstr>와이즈만 파이썬 4-2</vt:lpstr>
      <vt:lpstr>학습목표</vt:lpstr>
      <vt:lpstr>Tkinter란?</vt:lpstr>
      <vt:lpstr>간단히 프로그램을 만들어 보자. </vt:lpstr>
      <vt:lpstr>Tkinter 의 위젯</vt:lpstr>
      <vt:lpstr>Label 과 entry</vt:lpstr>
      <vt:lpstr>버튼 위젯과 이벤트 다루기</vt:lpstr>
      <vt:lpstr>버튼 클릭 이외의 다양한 이벤트 </vt:lpstr>
      <vt:lpstr>PowerPoint 프레젠테이션</vt:lpstr>
      <vt:lpstr>미션!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129</cp:revision>
  <dcterms:created xsi:type="dcterms:W3CDTF">2021-04-08T14:15:57Z</dcterms:created>
  <dcterms:modified xsi:type="dcterms:W3CDTF">2021-06-11T22:56:11Z</dcterms:modified>
  <cp:version>1000.0000.01</cp:version>
</cp:coreProperties>
</file>