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70" r:id="rId4"/>
    <p:sldId id="273" r:id="rId5"/>
    <p:sldId id="271" r:id="rId6"/>
    <p:sldId id="272" r:id="rId7"/>
    <p:sldId id="274" r:id="rId8"/>
    <p:sldId id="27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10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7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5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56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03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2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충돌 조건 적용해서 게임 만들기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캐릭터에 </a:t>
            </a:r>
            <a:r>
              <a:rPr lang="ko-KR" altLang="en-US" dirty="0" err="1" smtClean="0"/>
              <a:t>에니메이션</a:t>
            </a:r>
            <a:r>
              <a:rPr lang="ko-KR" altLang="en-US" dirty="0" smtClean="0"/>
              <a:t> 적용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smtClean="0"/>
              <a:t>5-4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/>
              <a:t>캐릭터에 애니메이션을 추가한다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err="1" smtClean="0"/>
              <a:t>스프라이트</a:t>
            </a:r>
            <a:r>
              <a:rPr lang="ko-KR" altLang="en-US" dirty="0" smtClean="0"/>
              <a:t> 클래스에 대해서 알아본다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smtClean="0"/>
              <a:t>충돌 조건에 대해서 학습한다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r>
              <a:rPr lang="ko-KR" altLang="en-US" dirty="0" smtClean="0"/>
              <a:t>게임 </a:t>
            </a:r>
            <a:r>
              <a:rPr lang="ko-KR" altLang="en-US" dirty="0" err="1" smtClean="0"/>
              <a:t>클리어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실패 조건을 넣어본다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DF7F-0966-42D5-97F3-92BB0C5E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event</a:t>
            </a:r>
            <a:r>
              <a:rPr lang="ko-KR" altLang="en-US" dirty="0"/>
              <a:t>로 입력 받기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Pressed_key</a:t>
            </a:r>
            <a:r>
              <a:rPr lang="ko-KR" altLang="en-US" dirty="0"/>
              <a:t>를 통해서 입력 받기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37EEC8-1512-46D5-BA3D-AD54A137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애니메이션 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67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389754-C848-4E07-AE07-A6C2ACD2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이벤트를 통해서 입력 받기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마우스의 위치 확인하기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56F67E-3A96-4382-B7CD-64905E98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마우스값</a:t>
            </a:r>
            <a:r>
              <a:rPr lang="ko-KR" altLang="en-US" dirty="0"/>
              <a:t> 입력 받기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B83C45-E1D7-4523-AE9E-8C6D32DC9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70" y="2620362"/>
            <a:ext cx="7740352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pygame.MOUSEBUTTONDOWN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----(</a:t>
            </a:r>
            <a:r>
              <a:rPr lang="ko-KR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실행할 코드</a:t>
            </a:r>
            <a:r>
              <a:rPr lang="en-US" altLang="ko-K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7743F6-9D1F-434A-BBC3-D3ECA48E1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70" y="4730154"/>
            <a:ext cx="2987824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 = pygame.mouse.get_pos()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6897BA-2D96-4E6A-A0EB-0D35FF91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A76EB7-ED78-432A-95D9-5B1EF5C4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구름 </a:t>
            </a:r>
            <a:r>
              <a:rPr lang="ko-KR" altLang="en-US" dirty="0" err="1"/>
              <a:t>클릭시</a:t>
            </a:r>
            <a:r>
              <a:rPr lang="ko-KR" altLang="en-US" dirty="0"/>
              <a:t> 제거</a:t>
            </a:r>
            <a:r>
              <a:rPr lang="en-US" altLang="ko-KR" dirty="0"/>
              <a:t>, </a:t>
            </a:r>
            <a:r>
              <a:rPr lang="ko-KR" altLang="en-US" dirty="0"/>
              <a:t>플레이어 움직이기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72E79E-C203-47E4-9D2B-263D019FC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90" y="1484784"/>
            <a:ext cx="5940152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종료 코드 및 플레이어 움직임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pygame.event.get():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 == pygame.QUIT: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마우스 버튼이 구름 클릭시 구름 제거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 == pygame.MOUSEBUTTONDOWN: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cloud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.clouds: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cloud.click():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.clouds.remove(cloud)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cloud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 == pygame.KEYDOWN: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event.key == pygame.K_q: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.player.move(event.key)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9F9623-8823-472F-8AA0-EB09D352F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1484784"/>
            <a:ext cx="3707904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 == pygame.K_UP: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.dy = -CHARACTER_SPEED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.dx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 == pygame.K_DOWN: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.dy = CHARACTER_SPEED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.dx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 == pygame.K_LEFT: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.dx = -CHARACTER_SPEED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.dy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 == pygame.K_RIGHT: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.dx = CHARACTER_SPEED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.dy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 &lt; SCREEN_X: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 +=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.dx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.dx *= 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 +=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.dx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 &lt; SCREEN_Y: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 +=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.dy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.dy *= 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 +=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.dy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5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텍스트 출력 함수 만들기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함수를 이용해서 글자 출력하기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 텍스트를 출력하기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C39893-02B0-4B56-9091-52914E0AB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71" y="4745469"/>
            <a:ext cx="8109857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글자 출력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출력할 내용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＇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＇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＇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ko-KR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좌표</a:t>
            </a:r>
            <a:r>
              <a:rPr lang="en-US" altLang="ko-K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좌표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1E2C56-49E2-4F3C-B657-8696EF8A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348880"/>
            <a:ext cx="522007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pygame.font.SysFont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malgungothic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text_surface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font.render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text_rect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text_surface.get_rect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text_rect.midtop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.screen.blit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text_surface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text_rect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9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FB6400-01CF-4841-B50C-29ADE055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209C4C9-43A7-4D56-9263-9F1B411B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오프닝 예시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BC18D4-3CC3-47AD-B64B-7746E973C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484784"/>
            <a:ext cx="6505872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.screen.fill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스페이스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바를 누르면 게임이 시작 됩니다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구름을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클릭하면 구름이 사라집니다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방향키로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공룡을 조작합니다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34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f'q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누르면 게임이 끝납니다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pygame.display.flip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.clock.tick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.pressed_key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pygame.key.get_pressed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.pressed_key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[K_SPACE]: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4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60E3C6-43E5-4AE4-AB01-A2C67094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DAB458-09F3-4D3A-B982-468BF617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엔딩 예시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240733-E5B7-421A-8CFB-12B732F78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615855"/>
            <a:ext cx="5436096" cy="30736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.screen.fill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스페이스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바를 누르면 게임이 종료됩니다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게임을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플레이해 주셔서 감사합니다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'^^'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pygame.display.flip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.clock.tick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.pressed_key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pygame.key.get_pressed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.pressed_key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[K_SPACE]: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28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00050" lvl="1" indent="0">
              <a:buNone/>
              <a:defRPr/>
            </a:pPr>
            <a:r>
              <a:rPr lang="ko-KR" altLang="en-US" dirty="0"/>
              <a:t>비속에서 움직이는 캐릭터를 꾸며 보세요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2542</TotalTime>
  <Words>671</Words>
  <Application>Microsoft Office PowerPoint</Application>
  <PresentationFormat>화면 슬라이드 쇼(4:3)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Corbel</vt:lpstr>
      <vt:lpstr>Courier New</vt:lpstr>
      <vt:lpstr>Wingdings</vt:lpstr>
      <vt:lpstr>Wingdings 2</vt:lpstr>
      <vt:lpstr>New_Education03</vt:lpstr>
      <vt:lpstr>와이즈만 파이썬 5-4</vt:lpstr>
      <vt:lpstr>학습목표</vt:lpstr>
      <vt:lpstr>애니메이션 이란?</vt:lpstr>
      <vt:lpstr>마우스값 입력 받기</vt:lpstr>
      <vt:lpstr>예제 (구름 클릭시 제거, 플레이어 움직이기)</vt:lpstr>
      <vt:lpstr>화면에 텍스트를 출력하기</vt:lpstr>
      <vt:lpstr>오프닝 예시</vt:lpstr>
      <vt:lpstr>엔딩 예시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174</cp:revision>
  <dcterms:created xsi:type="dcterms:W3CDTF">2021-04-08T14:15:57Z</dcterms:created>
  <dcterms:modified xsi:type="dcterms:W3CDTF">2021-07-14T11:11:13Z</dcterms:modified>
  <cp:version>1000.0000.01</cp:version>
</cp:coreProperties>
</file>