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1"/>
  </p:sldMasterIdLst>
  <p:sldIdLst>
    <p:sldId id="256" r:id="rId2"/>
    <p:sldId id="257" r:id="rId3"/>
    <p:sldId id="268" r:id="rId4"/>
    <p:sldId id="270" r:id="rId5"/>
    <p:sldId id="271" r:id="rId6"/>
    <p:sldId id="272" r:id="rId7"/>
    <p:sldId id="274" r:id="rId8"/>
    <p:sldId id="273" r:id="rId9"/>
    <p:sldId id="266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02" autoAdjust="0"/>
    <p:restoredTop sz="94660"/>
  </p:normalViewPr>
  <p:slideViewPr>
    <p:cSldViewPr>
      <p:cViewPr varScale="1">
        <p:scale>
          <a:sx n="115" d="100"/>
          <a:sy n="115" d="100"/>
        </p:scale>
        <p:origin x="1458" y="114"/>
      </p:cViewPr>
      <p:guideLst>
        <p:guide orient="horz" pos="215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2021-06-12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2755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2021-06-12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1019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2021-06-12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5638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2021-06-12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3783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2021-06-12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2043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2021-06-12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7648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2021-06-12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7424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2021-06-12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2769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2021-06-12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3153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2021-06-12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1836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3575F28B-E03B-4F00-AA56-A8AF97DAF43F}" type="datetimeFigureOut">
              <a:rPr lang="ko-KR" altLang="en-US" smtClean="0"/>
              <a:t>2021-06-12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2898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5F28B-E03B-4F00-AA56-A8AF97DAF43F}" type="datetimeFigureOut">
              <a:rPr lang="ko-KR" altLang="en-US" smtClean="0"/>
              <a:t>2021-06-12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7075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076923.github.io/posts/Python-tkinter-13/" TargetMode="External"/><Relationship Id="rId2" Type="http://schemas.openxmlformats.org/officeDocument/2006/relationships/hyperlink" Target="https://076923.github.io/posts/Python-tkinter-18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076923.github.io/posts/Python-tkinter-8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 err="1"/>
              <a:t>와이즈만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파이썬 </a:t>
            </a:r>
            <a:r>
              <a:rPr lang="en-US" altLang="ko-KR" dirty="0"/>
              <a:t>4-2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err="1"/>
              <a:t>tkinter</a:t>
            </a:r>
            <a:r>
              <a:rPr lang="en-US" altLang="ko-KR" dirty="0"/>
              <a:t> </a:t>
            </a:r>
            <a:r>
              <a:rPr lang="ko-KR" altLang="en-US" dirty="0"/>
              <a:t>모듈 활용하기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학습목표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ko-KR" altLang="en-US" dirty="0" smtClean="0"/>
              <a:t>프레임을 사용해서 위젯을 배치한다</a:t>
            </a:r>
            <a:r>
              <a:rPr lang="en-US" altLang="ko-KR" dirty="0" smtClean="0"/>
              <a:t>.</a:t>
            </a:r>
          </a:p>
          <a:p>
            <a:pPr marL="0" lvl="0" indent="0">
              <a:buNone/>
              <a:defRPr/>
            </a:pPr>
            <a:endParaRPr lang="en-US" altLang="ko-KR" dirty="0"/>
          </a:p>
          <a:p>
            <a:pPr lvl="0">
              <a:defRPr/>
            </a:pPr>
            <a:r>
              <a:rPr lang="ko-KR" altLang="en-US" dirty="0"/>
              <a:t>메뉴 위젯을 사용해 본다</a:t>
            </a:r>
            <a:r>
              <a:rPr lang="en-US" altLang="ko-KR" dirty="0"/>
              <a:t>.</a:t>
            </a:r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r>
              <a:rPr lang="ko-KR" altLang="en-US" dirty="0" smtClean="0"/>
              <a:t>텍스트 위젯을 사용해 본다</a:t>
            </a:r>
            <a:r>
              <a:rPr lang="en-US" altLang="ko-KR" dirty="0" smtClean="0"/>
              <a:t>.</a:t>
            </a:r>
          </a:p>
          <a:p>
            <a:pPr lvl="0">
              <a:defRPr/>
            </a:pPr>
            <a:endParaRPr lang="en-US" altLang="ko-KR" dirty="0"/>
          </a:p>
          <a:p>
            <a:pPr>
              <a:defRPr/>
            </a:pPr>
            <a:r>
              <a:rPr lang="ko-KR" altLang="en-US" dirty="0" err="1"/>
              <a:t>파이썬으로</a:t>
            </a:r>
            <a:r>
              <a:rPr lang="ko-KR" altLang="en-US" dirty="0"/>
              <a:t> 파일을 저장하고 불러오기를 한다</a:t>
            </a:r>
            <a:r>
              <a:rPr lang="en-US" altLang="ko-KR" dirty="0"/>
              <a:t>.</a:t>
            </a:r>
          </a:p>
          <a:p>
            <a:pPr lvl="0">
              <a:defRPr/>
            </a:pPr>
            <a:endParaRPr lang="en-US" altLang="ko-K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프레임을 사용해 보자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프레임은 구역을 나눈다</a:t>
            </a:r>
            <a:r>
              <a:rPr lang="en-US" altLang="ko-KR" dirty="0" smtClean="0"/>
              <a:t>. </a:t>
            </a:r>
          </a:p>
          <a:p>
            <a:endParaRPr lang="en-US" altLang="ko-KR" dirty="0"/>
          </a:p>
          <a:p>
            <a:r>
              <a:rPr lang="ko-KR" altLang="en-US" dirty="0" smtClean="0"/>
              <a:t>프레임 안에 프레임을 넣을 수 있다</a:t>
            </a:r>
            <a:r>
              <a:rPr lang="en-US" altLang="ko-KR" dirty="0" smtClean="0"/>
              <a:t>. </a:t>
            </a:r>
          </a:p>
          <a:p>
            <a:endParaRPr lang="en-US" altLang="ko-KR" dirty="0"/>
          </a:p>
          <a:p>
            <a:r>
              <a:rPr lang="ko-KR" altLang="en-US" dirty="0" smtClean="0"/>
              <a:t>위젯 객체를 생성하고 나면 프레임을 지정해서 배치한다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2942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Tkinter</a:t>
            </a:r>
            <a:r>
              <a:rPr lang="en-US" altLang="ko-KR" dirty="0"/>
              <a:t> </a:t>
            </a:r>
            <a:r>
              <a:rPr lang="ko-KR" altLang="en-US" dirty="0"/>
              <a:t>의 위젯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-6790" y="-390138"/>
            <a:ext cx="9150789" cy="724813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tkinter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as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tk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root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tk.Tk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root.geometry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"320x240"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 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root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윈도우는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pack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필요없다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.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root.title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Frame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Test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frame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tk.Frame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root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bd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5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bg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light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blue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relief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groove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 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메인프레임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frame.pack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l_frame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tk.Frame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root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bd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40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bg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white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 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왼쪽프레임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l_frame.pack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side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tk.LEFT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r_frame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tk.Frame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root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 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오른쪽프레임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r_frame.pack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side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tk.RIGHT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label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tk.Label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frame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text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Hello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Tkinter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!'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 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top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쪽에 올라감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label.pack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button1 =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tk.Button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l_frame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text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Button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1'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 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기본형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button1.pack(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padx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10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pady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10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button2 =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tk.Button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r_frame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text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Button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2'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bd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5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bg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light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blue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button2.pack(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padx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10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pady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10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button3 =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tk.Button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l_frame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text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Button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3'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bd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5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bg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light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green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button3.pack(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padx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10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pady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10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button4 =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tk.Button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r_frame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text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Button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4'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relief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sunken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button4.pack(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padx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10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pady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10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root.mainloop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35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0CE7C3-D09E-476A-B7AF-1E97A3219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Menu </a:t>
            </a:r>
            <a:r>
              <a:rPr lang="ko-KR" altLang="en-US" dirty="0" smtClean="0"/>
              <a:t>위젯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BA1BBD-6210-4806-8931-611AD2E7A4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9918" y="1988840"/>
            <a:ext cx="6571343" cy="3450613"/>
          </a:xfrm>
        </p:spPr>
        <p:txBody>
          <a:bodyPr/>
          <a:lstStyle/>
          <a:p>
            <a:r>
              <a:rPr lang="ko-KR" altLang="en-US" dirty="0" smtClean="0"/>
              <a:t> </a:t>
            </a:r>
            <a:r>
              <a:rPr lang="en-US" altLang="ko-KR" dirty="0" smtClean="0"/>
              <a:t>Menu </a:t>
            </a:r>
            <a:r>
              <a:rPr lang="ko-KR" altLang="en-US" dirty="0" smtClean="0"/>
              <a:t>클래스를 이용해서 </a:t>
            </a:r>
            <a:r>
              <a:rPr lang="ko-KR" altLang="en-US" dirty="0" err="1" smtClean="0"/>
              <a:t>메뉴바</a:t>
            </a:r>
            <a:r>
              <a:rPr lang="ko-KR" altLang="en-US" dirty="0" smtClean="0"/>
              <a:t> 객체를 만들고  </a:t>
            </a:r>
            <a:r>
              <a:rPr lang="en-US" altLang="ko-KR" dirty="0" err="1" smtClean="0"/>
              <a:t>config</a:t>
            </a:r>
            <a:r>
              <a:rPr lang="en-US" altLang="ko-KR" dirty="0" smtClean="0"/>
              <a:t>  </a:t>
            </a:r>
            <a:r>
              <a:rPr lang="ko-KR" altLang="en-US" dirty="0" smtClean="0"/>
              <a:t>함수를 통해서 불러옴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0559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6E6CA9-42F2-4BFE-A69E-8485EACC1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버튼 위젯과 이벤트 다루기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버튼 클래스를 사용하면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 기본적으로 </a:t>
            </a:r>
            <a:r>
              <a:rPr lang="en-US" altLang="ko-KR" dirty="0"/>
              <a:t>command </a:t>
            </a:r>
            <a:br>
              <a:rPr lang="en-US" altLang="ko-KR" dirty="0"/>
            </a:br>
            <a:r>
              <a:rPr lang="ko-KR" altLang="en-US" dirty="0"/>
              <a:t>인수를 통해서 이벤트를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 발생시킬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Pack</a:t>
            </a:r>
            <a:r>
              <a:rPr lang="ko-KR" altLang="en-US" dirty="0"/>
              <a:t>을 이용해서 설정된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 위젯들은 </a:t>
            </a:r>
            <a:r>
              <a:rPr lang="en-US" altLang="ko-KR" dirty="0"/>
              <a:t>config </a:t>
            </a:r>
            <a:r>
              <a:rPr lang="ko-KR" altLang="en-US" dirty="0"/>
              <a:t>함수를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이용해</a:t>
            </a:r>
            <a:r>
              <a:rPr lang="en-US" altLang="ko-KR" dirty="0"/>
              <a:t> </a:t>
            </a:r>
            <a:r>
              <a:rPr lang="ko-KR" altLang="en-US" dirty="0"/>
              <a:t>다시 바꿀 수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있다</a:t>
            </a:r>
            <a:r>
              <a:rPr lang="en-US" altLang="ko-KR" dirty="0"/>
              <a:t>. 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489924"/>
            <a:ext cx="8748464" cy="540147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tkinter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as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tk</a:t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def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domenu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():</a:t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pass</a:t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root= tk.Tk()</a:t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mb = tk.Menu(root)</a:t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fmb = tk.Menu(mb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tearoff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mb.add_cascade(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label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파일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menu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=fmb)</a:t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fmb.add_command(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label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새파일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command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=domenu)</a:t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fmb.add_command(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label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불러오기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command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=domenu)</a:t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fmb.add_command(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label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저장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command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=domenu)</a:t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fmb.add_command(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label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다른이름으로 저장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command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=domenu)</a:t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emb = tk.Menu(mb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tearoff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mb.add_cascade(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label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에디트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menu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=emb)</a:t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emb.add_command(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label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복사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command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=domenu)</a:t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emb.add_command(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label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붙여넣기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command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=domenu)</a:t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emb.add_command(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label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반복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command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=domenu)</a:t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emb.add_command(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label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되돌리기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command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=domenu)</a:t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root.config(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menu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=mb)</a:t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root.mainloop()</a:t>
            </a: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6053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텍스트 위젯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 Text </a:t>
            </a:r>
            <a:r>
              <a:rPr lang="ko-KR" altLang="en-US" dirty="0" smtClean="0"/>
              <a:t>클래스를 이용해서 </a:t>
            </a:r>
            <a:r>
              <a:rPr lang="ko-KR" altLang="en-US" dirty="0" err="1" smtClean="0"/>
              <a:t>만듬</a:t>
            </a:r>
            <a:endParaRPr lang="ko-KR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051720" y="3861048"/>
            <a:ext cx="4788024" cy="55399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text = tk.Text(root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height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30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width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80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text.pack()</a:t>
            </a: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0385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38509E-0089-4ED0-BF63-DC227479D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파일 저장과 불러오기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F5B404-9F89-434C-B276-B309FEE552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0" y="1410355"/>
            <a:ext cx="9252520" cy="544764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tkinter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as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tk</a:t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tkinter.filedialog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as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tkf</a:t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os</a:t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def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domenu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():</a:t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pass</a:t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def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save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():</a:t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f = tkf.asksaveasfile(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mode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"w"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defaultextension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".txt"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is None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</a:t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ts =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str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(text.get(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1.0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'end'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</a:t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f.write(ts)</a:t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f.close()</a:t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def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openf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():</a:t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file = tkf.askopenfilename(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title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파일 선택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filetypes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=((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텍스트 파일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"*.txt"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모든 파일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"*.*"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)))</a:t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root.title(os.path.basename(file) +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 -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메모장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text.delete(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1.0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'end'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f =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open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(file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"r"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text.insert(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1.0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f.read())</a:t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f.close()</a:t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8890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미션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43490" y="2132856"/>
            <a:ext cx="6571343" cy="3349352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  <a:defRPr/>
            </a:pPr>
            <a:r>
              <a:rPr lang="ko-KR" altLang="en-US" dirty="0" smtClean="0"/>
              <a:t>메모장 </a:t>
            </a:r>
            <a:r>
              <a:rPr lang="ko-KR" altLang="en-US" dirty="0"/>
              <a:t>프로그램을 만들어보자</a:t>
            </a:r>
            <a:r>
              <a:rPr lang="en-US" altLang="ko-KR" dirty="0"/>
              <a:t>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3528" y="5085184"/>
            <a:ext cx="80648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2"/>
              </a:rPr>
              <a:t>https://076923.github.io/posts/Python-tkinter-18</a:t>
            </a:r>
            <a:r>
              <a:rPr lang="en-US" altLang="ko-KR" dirty="0" smtClean="0">
                <a:hlinkClick r:id="rId2"/>
              </a:rPr>
              <a:t>/</a:t>
            </a:r>
            <a:endParaRPr lang="en-US" altLang="ko-KR" dirty="0" smtClean="0"/>
          </a:p>
          <a:p>
            <a:r>
              <a:rPr lang="en-US" altLang="ko-KR" dirty="0">
                <a:hlinkClick r:id="rId3"/>
              </a:rPr>
              <a:t>https://076923.github.io/posts/Python-tkinter-13</a:t>
            </a:r>
            <a:r>
              <a:rPr lang="en-US" altLang="ko-KR" dirty="0" smtClean="0">
                <a:hlinkClick r:id="rId3"/>
              </a:rPr>
              <a:t>/</a:t>
            </a:r>
            <a:endParaRPr lang="en-US" altLang="ko-KR" dirty="0" smtClean="0"/>
          </a:p>
          <a:p>
            <a:r>
              <a:rPr lang="en-US" altLang="ko-KR" dirty="0">
                <a:hlinkClick r:id="rId4"/>
              </a:rPr>
              <a:t>https://076923.github.io/posts/Python-tkinter-8</a:t>
            </a:r>
            <a:r>
              <a:rPr lang="en-US" altLang="ko-KR" dirty="0" smtClean="0">
                <a:hlinkClick r:id="rId4"/>
              </a:rPr>
              <a:t>/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갤러리">
  <a:themeElements>
    <a:clrScheme name="갤러리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갤러리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갤러리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1852</TotalTime>
  <Words>121</Words>
  <Application>Microsoft Office PowerPoint</Application>
  <PresentationFormat>화면 슬라이드 쇼(4:3)</PresentationFormat>
  <Paragraphs>36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Arial Unicode MS</vt:lpstr>
      <vt:lpstr>JetBrains Mono</vt:lpstr>
      <vt:lpstr>맑은 고딕</vt:lpstr>
      <vt:lpstr>Arial</vt:lpstr>
      <vt:lpstr>Gill Sans MT</vt:lpstr>
      <vt:lpstr>갤러리</vt:lpstr>
      <vt:lpstr>와이즈만 파이썬 4-2</vt:lpstr>
      <vt:lpstr>학습목표</vt:lpstr>
      <vt:lpstr>프레임을 사용해 보자.</vt:lpstr>
      <vt:lpstr>Tkinter 의 위젯</vt:lpstr>
      <vt:lpstr>Menu 위젯</vt:lpstr>
      <vt:lpstr>버튼 위젯과 이벤트 다루기</vt:lpstr>
      <vt:lpstr>텍스트 위젯</vt:lpstr>
      <vt:lpstr>파일 저장과 불러오기</vt:lpstr>
      <vt:lpstr>미션!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와이즈만 파이썬 2-1</dc:title>
  <dc:creator>Windows User</dc:creator>
  <cp:lastModifiedBy>Windows 사용자</cp:lastModifiedBy>
  <cp:revision>140</cp:revision>
  <dcterms:created xsi:type="dcterms:W3CDTF">2021-04-08T14:15:57Z</dcterms:created>
  <dcterms:modified xsi:type="dcterms:W3CDTF">2021-06-12T07:51:18Z</dcterms:modified>
  <cp:version>1000.0000.01</cp:version>
</cp:coreProperties>
</file>