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0" d="100"/>
          <a:sy n="100" d="100"/>
        </p:scale>
        <p:origin x="1728" y="108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와이즈만</a:t>
            </a:r>
            <a:br>
              <a:rPr lang="en-US" altLang="ko-KR"/>
            </a:br>
            <a:r>
              <a:rPr lang="ko-KR" altLang="en-US"/>
              <a:t>파이썬 </a:t>
            </a:r>
            <a:r>
              <a:rPr lang="en-US" altLang="ko-KR"/>
              <a:t>2-3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딕셔너리를 사용해 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튜플을 사용해 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셋을 사용해 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dictionary</a:t>
            </a:r>
            <a:r>
              <a:rPr lang="ko-KR" altLang="en-US"/>
              <a:t> 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/>
              <a:t>dictionary는 "키(Key)/값(Value)" 쌍을 요소로 갖는 자료형입니다 </a:t>
            </a:r>
            <a:endParaRPr lang="ko-KR" altLang="en-US" sz="2000"/>
          </a:p>
          <a:p>
            <a:pPr>
              <a:spcAft>
                <a:spcPts val="600"/>
              </a:spcAft>
              <a:defRPr/>
            </a:pPr>
            <a:r>
              <a:rPr lang="en-US" altLang="ko-KR" sz="2000"/>
              <a:t>dictionary</a:t>
            </a:r>
            <a:r>
              <a:rPr lang="ko-KR" altLang="en-US" sz="2000"/>
              <a:t> 안의 요소들은 순서가 정해지지 않습니다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/>
              <a:t>실행해 보세요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list() </a:t>
            </a:r>
            <a:r>
              <a:rPr lang="ko-KR" altLang="en-US"/>
              <a:t>리스트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9204323" cy="26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파이썬에서의 리스트는 여러개의 객체를 한 묶음으로 다루는 것을 말한다</a:t>
            </a:r>
            <a:r>
              <a:rPr lang="en-US" altLang="ko-KR" sz="1200">
                <a:latin typeface="+mj-ea"/>
                <a:ea typeface="+mj-ea"/>
              </a:rPr>
              <a:t>.</a:t>
            </a:r>
            <a:r>
              <a:rPr lang="ko-KR" altLang="en-US" sz="1200">
                <a:latin typeface="+mj-ea"/>
                <a:ea typeface="+mj-ea"/>
              </a:rPr>
              <a:t> 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rcRect l="26380" t="17800" r="2750" b="12200"/>
          <a:stretch>
            <a:fillRect/>
          </a:stretch>
        </p:blipFill>
        <p:spPr>
          <a:xfrm>
            <a:off x="539551" y="1772816"/>
            <a:ext cx="7388020" cy="4104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슬라이싱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3077" name=""/>
          <p:cNvPicPr>
            <a:picLocks noChangeAspect="1"/>
          </p:cNvPicPr>
          <p:nvPr/>
        </p:nvPicPr>
        <p:blipFill rotWithShape="1">
          <a:blip r:embed="rId2"/>
          <a:srcRect l="26380" t="9400" r="4330" b="6600"/>
          <a:stretch>
            <a:fillRect/>
          </a:stretch>
        </p:blipFill>
        <p:spPr>
          <a:xfrm>
            <a:off x="899592" y="1484784"/>
            <a:ext cx="7488831" cy="5106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1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604" y="1412776"/>
            <a:ext cx="7762836" cy="480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https://docs.python.org/ko/3/tutorial/datastructures.html#more-on-lists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1.jpeg"  /><Relationship Id="rId3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r:embed="rId2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r:embed="rId3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161</ep:Words>
  <ep:PresentationFormat>화면 슬라이드 쇼(4:3)</ep:PresentationFormat>
  <ep:Paragraphs>50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균형</vt:lpstr>
      <vt:lpstr>와이즈만 파이썬 2-3</vt:lpstr>
      <vt:lpstr>학습목표</vt:lpstr>
      <vt:lpstr>dictionary 란?</vt:lpstr>
      <vt:lpstr>list() 리스트</vt:lpstr>
      <vt:lpstr>리스트 슬라이싱</vt:lpstr>
      <vt:lpstr>리스트 메소드</vt:lpstr>
      <vt:lpstr>미션!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2021-04-08T14:15:57.000</dcterms:created>
  <dc:creator>Windows User</dc:creator>
  <cp:lastModifiedBy>fresh</cp:lastModifiedBy>
  <dcterms:modified xsi:type="dcterms:W3CDTF">2021-04-17T12:24:13.819</dcterms:modified>
  <cp:revision>35</cp:revision>
  <dc:title>와이즈만 파이썬 2-1</dc:title>
  <cp:version>1000.0000.01</cp:version>
</cp:coreProperties>
</file>