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notesMasterIdLst>
    <p:notesMasterId r:id="rId2"/>
  </p:notesMasterIdLst>
  <p:sldIdLst>
    <p:sldId id="257" r:id="rId3"/>
    <p:sldId id="380" r:id="rId4"/>
    <p:sldId id="388" r:id="rId5"/>
    <p:sldId id="405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400" r:id="rId14"/>
    <p:sldId id="401" r:id="rId15"/>
    <p:sldId id="402" r:id="rId16"/>
    <p:sldId id="4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7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A85FF34-93CE-4DE6-9B10-D20CA8731180}" type="datetime1">
              <a:rPr lang="en-US"/>
              <a:pPr lvl="0">
                <a:defRPr/>
              </a:pPr>
              <a:t>8/17/2022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B19BBDA-0976-4D98-9B2B-BEDC494E429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EC6505-3C4C-4953-8864-1388A04A2E7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68F2E-F30D-4D11-9B90-39ADDC89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BE4F18-642B-43C5-930C-D1BFF1FC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80D4F-48A7-46D9-B890-BC6AE8AC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693E4-9911-4F55-97FF-5F5DB902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F482-08A9-4509-9920-F2BD9576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5613D-A6FA-4346-AAF0-0307D189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7F1AA-9B62-4E7E-A976-030C471E6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21D8D-F648-461B-849C-E9751D58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09F7C-11AB-4C2D-B753-56D41A79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01FA6-BE97-46DA-9563-A432CE26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BBFB0-BCE6-4F8D-8436-E87AC430C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B50A3-BE1E-41CC-912F-990860CC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9E9DC-AB69-4D2A-BBE8-5B71B5A3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5525-2757-4942-A91A-CACE55B1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3E33-DCA0-4AEE-B587-A8D0E7B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304A-57FD-4338-A01C-6C679C21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8E49-5EC3-43D7-930F-29E6A6D4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7FAED-7E37-40ED-AEF7-C9EC5C77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DB262-B59E-4A87-BB7D-54E8EC3C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3ED7-2FDE-45C7-93F3-0E7B99B8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7F556-6972-4CF7-8FE9-751FB4F9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55FE-FA40-4B6B-B7E7-520F7274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A660B-B0AC-4C4D-BB85-6B224674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9B98-4FFE-4C1B-8F74-0B3D9F34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18E52-2A08-4142-AA8E-B7550D7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BF5C-5B21-4A89-9E17-6981D7F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A5BA-B5FA-4791-B933-DB120820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0ED00-D76A-4F56-88FF-7EBC21D5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CCE18-C759-495B-9C64-FC4A1249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E8CFA-C9A0-44BC-B9D3-E137505F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89A4-1499-4EE2-B949-05BCF0BB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87EAA-D8E2-422D-9B46-0109B594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F5D61-7E2E-4088-8BC5-BF221EDA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E610-32D4-4D52-B276-ADC88D223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6C27E1-5EFE-4752-ADB5-1C89C1546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34C3B0-D469-4A02-A369-DDB88B975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A2CB7-958D-4EAB-A25A-BA04D17A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4448FB-29FC-4808-BD4D-8936C3CA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3B33A5-A247-451E-B908-DFFB4281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C978-F08A-4A94-89B9-3AE2D349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3AF16-376C-4778-BBB3-DF46D10C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3ABE0-3BF8-4815-B840-F70221A1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BF182-E36D-4161-9FCE-F26CE58E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406F6E-FB79-4F86-A16D-3126678B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ECAEC-371F-4F6D-AD29-FCB2F859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EF9EB-8F4A-49E4-9021-3DAD276C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C79A-56EB-43B2-9FE9-4D6ADC99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D4B1-E5F5-4C4A-8A13-682EE2C2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ECE52-0EBB-48B5-8B36-400AE3B5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02D85-6BC3-4D3F-A5FA-DE00852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A35EF-648C-4722-A615-574CE1AB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15255-D0DF-462D-96BC-98D7E823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5D2B-CA6F-40C2-AB5E-414F4116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D258B-6EE9-4E57-AD2C-AA041483A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829C0-48B6-44E1-9125-C3374CB9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0474F-8A82-4697-A85D-625254FA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D5F09-EA4D-4FDB-9B01-C7C6AC6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2ECF5-41F8-4285-BB03-F3A1E2A6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3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E98BD6-D971-412D-ACC1-80896907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87217-79F5-43F1-B23D-2A7398DC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68398-9205-4B71-853A-F4CF2ED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2812-13D8-4050-988A-69C278F0A3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A886-973D-4A19-A14F-B1250C5EE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8DCDC-0365-42ED-B7BF-F7815425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3D5B-FDC5-4F44-8523-63E20830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ebnautes.tistory.com/755" TargetMode="External" /><Relationship Id="rId3" Type="http://schemas.openxmlformats.org/officeDocument/2006/relationships/hyperlink" Target="https://github.com/itead/ITEADLIB_Arduino_WeeESP8266(" TargetMode="External" /><Relationship Id="rId4" Type="http://schemas.openxmlformats.org/officeDocument/2006/relationships/hyperlink" Target="https://m.blog.naver.com/eduino2/221043727519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itead/ITEADLIB_Arduino_WeeESP8266" TargetMode="External"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2583" y="1197864"/>
            <a:ext cx="11055926" cy="144466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ESP 8266 WIFI </a:t>
            </a:r>
            <a:r>
              <a:rPr lang="ko-KR" altLang="en-US"/>
              <a:t>모듈 사용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01946"/>
            <a:ext cx="219075" cy="2130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주요 코드 설명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5596" y="1445394"/>
            <a:ext cx="8060179" cy="4656633"/>
          </a:xfrm>
          <a:prstGeom prst="rect">
            <a:avLst/>
          </a:prstGeom>
        </p:spPr>
      </p:pic>
      <p:sp>
        <p:nvSpPr>
          <p:cNvPr id="54" name=""/>
          <p:cNvSpPr txBox="1"/>
          <p:nvPr/>
        </p:nvSpPr>
        <p:spPr>
          <a:xfrm>
            <a:off x="976312" y="981604"/>
            <a:ext cx="2936875" cy="359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Void setup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주요 코드 설명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4" name=""/>
          <p:cNvSpPr txBox="1"/>
          <p:nvPr/>
        </p:nvSpPr>
        <p:spPr>
          <a:xfrm>
            <a:off x="976312" y="981604"/>
            <a:ext cx="2936875" cy="359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Void Loop TCP </a:t>
            </a:r>
            <a:r>
              <a:rPr lang="ko-KR" altLang="en-US"/>
              <a:t>서버 연결 </a:t>
            </a: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9294" y="1626284"/>
            <a:ext cx="6068272" cy="2829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주요 코드 설명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4" name=""/>
          <p:cNvSpPr txBox="1"/>
          <p:nvPr/>
        </p:nvSpPr>
        <p:spPr>
          <a:xfrm>
            <a:off x="976312" y="981604"/>
            <a:ext cx="7902222" cy="6357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Void Loop</a:t>
            </a:r>
            <a:endParaRPr lang="en-US" altLang="ko-KR"/>
          </a:p>
          <a:p>
            <a:pPr>
              <a:defRPr/>
            </a:pPr>
            <a:r>
              <a:rPr lang="en-US" altLang="ko-KR"/>
              <a:t>Server</a:t>
            </a:r>
            <a:r>
              <a:rPr lang="ko-KR" altLang="en-US"/>
              <a:t>에서 데이터 받은 </a:t>
            </a:r>
            <a:r>
              <a:rPr lang="en-US" altLang="ko-KR"/>
              <a:t>receive </a:t>
            </a:r>
            <a:r>
              <a:rPr lang="ko-KR" altLang="en-US"/>
              <a:t>메세지를 토대로 </a:t>
            </a:r>
            <a:r>
              <a:rPr lang="en-US" altLang="ko-KR"/>
              <a:t>Server</a:t>
            </a:r>
            <a:r>
              <a:rPr lang="ko-KR" altLang="en-US"/>
              <a:t>에 데이터 전송  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048" y="1612765"/>
            <a:ext cx="5415341" cy="5024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데이터 수신 및 송신 확인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4" name=""/>
          <p:cNvSpPr txBox="1"/>
          <p:nvPr/>
        </p:nvSpPr>
        <p:spPr>
          <a:xfrm>
            <a:off x="949853" y="1105076"/>
            <a:ext cx="2936875" cy="359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데이터 송수신 확인  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3680" y="1601565"/>
            <a:ext cx="8734777" cy="3654868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917044" y="5367337"/>
            <a:ext cx="5371041" cy="64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Float </a:t>
            </a:r>
            <a:r>
              <a:rPr lang="ko-KR" altLang="en-US"/>
              <a:t>형 </a:t>
            </a:r>
            <a:r>
              <a:rPr lang="en-US" altLang="ko-KR"/>
              <a:t>32.4</a:t>
            </a:r>
            <a:r>
              <a:rPr lang="ko-KR" altLang="en-US"/>
              <a:t>를 아두이노에서 서버에 전송 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서버가 다시 </a:t>
            </a:r>
            <a:r>
              <a:rPr lang="en-US" altLang="ko-KR"/>
              <a:t>32.4</a:t>
            </a:r>
            <a:r>
              <a:rPr lang="ko-KR" altLang="en-US"/>
              <a:t>를 리턴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참고 포스팅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9" name=""/>
          <p:cNvSpPr txBox="1"/>
          <p:nvPr/>
        </p:nvSpPr>
        <p:spPr>
          <a:xfrm>
            <a:off x="724958" y="1256035"/>
            <a:ext cx="9285076" cy="36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https://webnautes.tistory.com/755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코드 테스트 및 참고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https://github.com/itead/ITEADLIB_Arduino_WeeESP8266(</a:t>
            </a:r>
            <a:r>
              <a:rPr lang="ko-KR" altLang="en-US"/>
              <a:t>라이브러리 정보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https://m.blog.naver.com/eduino2/221043727519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펌웨어업데이트 및 회로도 수정 참고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소켓 </a:t>
            </a:r>
            <a:r>
              <a:rPr lang="en-US" altLang="ko-KR" sz="2800" b="1">
                <a:ea typeface="맑은 고딕"/>
              </a:rPr>
              <a:t>BIND PORT </a:t>
            </a:r>
            <a:r>
              <a:rPr lang="ko-KR" altLang="en-US" sz="2800" b="1">
                <a:ea typeface="맑은 고딕"/>
              </a:rPr>
              <a:t>에러시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9" name=""/>
          <p:cNvSpPr txBox="1"/>
          <p:nvPr/>
        </p:nvSpPr>
        <p:spPr>
          <a:xfrm>
            <a:off x="917044" y="5367337"/>
            <a:ext cx="5371041" cy="90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fuser -k </a:t>
            </a:r>
            <a:r>
              <a:rPr lang="ko-KR" altLang="en-US"/>
              <a:t>포트번호</a:t>
            </a:r>
            <a:r>
              <a:rPr lang="en-US" altLang="ko-KR"/>
              <a:t>/tcp</a:t>
            </a:r>
            <a:endParaRPr lang="en-US" altLang="ko-KR"/>
          </a:p>
          <a:p>
            <a:pPr>
              <a:defRPr/>
            </a:pPr>
            <a:r>
              <a:rPr lang="en-US" altLang="ko-KR"/>
              <a:t>ex ) fuser -k 7000/tcp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668" y="1697546"/>
            <a:ext cx="5496692" cy="2810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 vert="horz" lIns="91440" tIns="45720" rIns="91440" bIns="45720" anchor="t"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회로도 </a:t>
            </a:r>
            <a:r>
              <a:rPr lang="en-US" altLang="ko-KR">
                <a:ea typeface="맑은 고딕"/>
              </a:rPr>
              <a:t>(4</a:t>
            </a:r>
            <a:r>
              <a:rPr lang="ko-KR" altLang="en-US">
                <a:ea typeface="맑은 고딕"/>
              </a:rPr>
              <a:t>페이지 회로도 추가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 </a:t>
            </a:r>
            <a:endParaRPr lang="ko-KR" altLang="en-US"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라이브러리 설치 및 설정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주요 코드 설명 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데이터 수신 및 송신 확인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참고 자료 </a:t>
            </a:r>
            <a:endParaRPr lang="ko-KR" altLang="en-US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 altLang="ko-KR">
              <a:ea typeface="맑은 고딕"/>
            </a:endParaRPr>
          </a:p>
          <a:p>
            <a:pPr marL="0" indent="0">
              <a:buNone/>
              <a:defRPr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기존 회로도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361" y="1144745"/>
            <a:ext cx="9518113" cy="4568509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4506587" y="1403503"/>
            <a:ext cx="998403" cy="3662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TX (10)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9042782" y="2887109"/>
            <a:ext cx="998403" cy="366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RX(9)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8873856" y="3613304"/>
            <a:ext cx="1767289" cy="64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VCC, CH_PD </a:t>
            </a:r>
            <a:endParaRPr lang="en-US" altLang="ko-KR"/>
          </a:p>
          <a:p>
            <a:pPr>
              <a:defRPr/>
            </a:pPr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900022" y="4362451"/>
            <a:ext cx="1767289" cy="63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GROUND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830" y="1125443"/>
            <a:ext cx="11186340" cy="5091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회로도 </a:t>
            </a:r>
            <a:r>
              <a:rPr lang="en-US" altLang="ko-KR" sz="2800" b="1">
                <a:ea typeface="맑은 고딕"/>
              </a:rPr>
              <a:t> (2022-08-17)</a:t>
            </a:r>
            <a:endParaRPr lang="en-US" altLang="ko-KR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8" name=""/>
          <p:cNvSpPr txBox="1"/>
          <p:nvPr/>
        </p:nvSpPr>
        <p:spPr>
          <a:xfrm>
            <a:off x="7145661" y="1056642"/>
            <a:ext cx="2069966" cy="365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TX (10)(</a:t>
            </a:r>
            <a:r>
              <a:rPr lang="ko-KR" altLang="en-US"/>
              <a:t>노랑색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10165316" y="5221022"/>
            <a:ext cx="1554029" cy="36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RX(9)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파랑색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746249" y="1785939"/>
            <a:ext cx="2420936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저항은 모두 </a:t>
            </a:r>
            <a:r>
              <a:rPr lang="en-US" altLang="ko-KR" b="1">
                <a:solidFill>
                  <a:srgbClr val="ff0000"/>
                </a:solidFill>
              </a:rPr>
              <a:t>1k</a:t>
            </a:r>
            <a:r>
              <a:rPr lang="ko-KR" altLang="en-US" b="1">
                <a:solidFill>
                  <a:srgbClr val="ff0000"/>
                </a:solidFill>
              </a:rPr>
              <a:t>옴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984624" y="4659312"/>
            <a:ext cx="1547812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3.3V </a:t>
            </a:r>
            <a:r>
              <a:rPr lang="ko-KR" altLang="en-US" b="1">
                <a:solidFill>
                  <a:srgbClr val="ff0000"/>
                </a:solidFill>
              </a:rPr>
              <a:t>연결 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798123" y="5828667"/>
            <a:ext cx="2633528" cy="63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Ground </a:t>
            </a:r>
            <a:r>
              <a:rPr lang="ko-KR" altLang="en-US"/>
              <a:t>검정색</a:t>
            </a:r>
            <a:endParaRPr lang="ko-KR" altLang="en-US"/>
          </a:p>
          <a:p>
            <a:pPr>
              <a:defRPr/>
            </a:pPr>
            <a:r>
              <a:rPr lang="en-US" altLang="ko-KR"/>
              <a:t>Vcc, EN(CH_PD) </a:t>
            </a:r>
            <a:r>
              <a:rPr lang="ko-KR" altLang="en-US"/>
              <a:t>빨강색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라이브러리 설치 및 설정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37" name=""/>
          <p:cNvSpPr txBox="1"/>
          <p:nvPr/>
        </p:nvSpPr>
        <p:spPr>
          <a:xfrm>
            <a:off x="808742" y="5576535"/>
            <a:ext cx="5710591" cy="6375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2"/>
              </a:rPr>
              <a:t>https://github.com/itead/ITEADLIB_Arduino_WeeESP8266</a:t>
            </a:r>
            <a:endParaRPr lang="en-US" altLang="ko-KR"/>
          </a:p>
          <a:p>
            <a:pPr>
              <a:defRPr/>
            </a:pPr>
            <a:r>
              <a:rPr lang="ko-KR" altLang="en-US"/>
              <a:t>깃헙에 있는 라이브러리를 다운로드 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9938" y="1035742"/>
            <a:ext cx="5211409" cy="4432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라이브러리 설치 및 설정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388" y="909589"/>
            <a:ext cx="6015958" cy="5038821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3366381" y="2348618"/>
            <a:ext cx="2301875" cy="20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5756450" y="2295701"/>
            <a:ext cx="2090208" cy="32631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8093604" y="2136951"/>
            <a:ext cx="3580694" cy="6424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다운로드 받은 라이브러리를 </a:t>
            </a:r>
            <a:endParaRPr lang="ko-KR" altLang="en-US"/>
          </a:p>
          <a:p>
            <a:pPr>
              <a:defRPr/>
            </a:pPr>
            <a:r>
              <a:rPr lang="ko-KR" altLang="en-US"/>
              <a:t>아두이노 라이브러리로 포함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라이브러리 설치 및 설정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472" y="1303214"/>
            <a:ext cx="9679303" cy="3431363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773464" y="2392715"/>
            <a:ext cx="2945694" cy="194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1143881" y="3627437"/>
            <a:ext cx="4268611" cy="132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751284" y="3130020"/>
            <a:ext cx="3615973" cy="405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5474228" y="3429000"/>
            <a:ext cx="987777" cy="58649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1011590" y="5091466"/>
            <a:ext cx="8845904" cy="64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포함한 라이브러리 디렉터리 안에 </a:t>
            </a:r>
            <a:r>
              <a:rPr lang="en-US" altLang="ko-KR"/>
              <a:t>ESP8266.h</a:t>
            </a:r>
            <a:r>
              <a:rPr lang="ko-KR" altLang="en-US"/>
              <a:t> 파일의 수정 </a:t>
            </a:r>
            <a:endParaRPr lang="ko-KR" altLang="en-US"/>
          </a:p>
          <a:p>
            <a:pPr>
              <a:defRPr/>
            </a:pPr>
            <a:r>
              <a:rPr lang="en-US" altLang="ko-KR"/>
              <a:t>#define ESP8266_USE_SOFTWARE_SERIAL </a:t>
            </a:r>
            <a:r>
              <a:rPr lang="ko-KR" altLang="en-US"/>
              <a:t>주석 해재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라이브러리 설치 및 설정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9" name=""/>
          <p:cNvSpPr txBox="1"/>
          <p:nvPr/>
        </p:nvSpPr>
        <p:spPr>
          <a:xfrm>
            <a:off x="1187979" y="2877784"/>
            <a:ext cx="3139721" cy="358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1152701" y="4906256"/>
            <a:ext cx="9886597" cy="643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C:\Program Files (x86)\Arduino\hardware\arduino\avr\cores\arduino</a:t>
            </a:r>
            <a:r>
              <a:rPr lang="en-US" altLang="ko-KR"/>
              <a:t>\HardwareSerial.h </a:t>
            </a:r>
            <a:r>
              <a:rPr lang="ko-KR" altLang="en-US"/>
              <a:t>파일 수정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 </a:t>
            </a:r>
            <a:r>
              <a:rPr lang="en-US" altLang="ko-KR"/>
              <a:t>RX TX </a:t>
            </a:r>
            <a:r>
              <a:rPr lang="ko-KR" altLang="en-US"/>
              <a:t>버퍼의 크기가 </a:t>
            </a:r>
            <a:r>
              <a:rPr lang="en-US" altLang="ko-KR"/>
              <a:t>64</a:t>
            </a:r>
            <a:r>
              <a:rPr lang="ko-KR" altLang="en-US"/>
              <a:t>로 지정되어있는대 </a:t>
            </a:r>
            <a:r>
              <a:rPr lang="en-US" altLang="ko-KR"/>
              <a:t>256</a:t>
            </a:r>
            <a:r>
              <a:rPr lang="ko-KR" altLang="en-US"/>
              <a:t>으로 수정  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8763" y="1336253"/>
            <a:ext cx="3778988" cy="3384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b="1">
                <a:ea typeface="맑은 고딕"/>
              </a:rPr>
              <a:t>주요 코드 설명 </a:t>
            </a:r>
            <a:endParaRPr lang="ko-KR" altLang="en-US" sz="2800" b="1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C229F5-CC08-4171-AC57-2C99F31274D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3" name=""/>
          <p:cNvSpPr txBox="1"/>
          <p:nvPr/>
        </p:nvSpPr>
        <p:spPr>
          <a:xfrm>
            <a:off x="941034" y="1193270"/>
            <a:ext cx="3175000" cy="366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define </a:t>
            </a:r>
            <a:r>
              <a:rPr lang="ko-KR" altLang="en-US"/>
              <a:t>및 전역변수 설명  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519" y="1900024"/>
            <a:ext cx="5906324" cy="3057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209</ep:Words>
  <ep:PresentationFormat>와이드스크린</ep:PresentationFormat>
  <ep:Paragraphs>67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ESP 8266 WIFI 모듈 사용</vt:lpstr>
      <vt:lpstr>목차</vt:lpstr>
      <vt:lpstr>기존 회로도</vt:lpstr>
      <vt:lpstr>회로도  (2022-08-17)</vt:lpstr>
      <vt:lpstr>라이브러리 설치 및 설정</vt:lpstr>
      <vt:lpstr>라이브러리 설치 및 설정</vt:lpstr>
      <vt:lpstr>라이브러리 설치 및 설정</vt:lpstr>
      <vt:lpstr>라이브러리 설치 및 설정</vt:lpstr>
      <vt:lpstr>주요 코드 설명</vt:lpstr>
      <vt:lpstr>주요 코드 설명</vt:lpstr>
      <vt:lpstr>주요 코드 설명</vt:lpstr>
      <vt:lpstr>주요 코드 설명</vt:lpstr>
      <vt:lpstr>데이터 수신 및 송신 확인</vt:lpstr>
      <vt:lpstr>참고 포스팅</vt:lpstr>
      <vt:lpstr>소켓 BIND PORT 에러시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2021-12-29T04:39:55.000</dcterms:created>
  <dc:creator>강 민수</dc:creator>
  <cp:lastModifiedBy>Administrator</cp:lastModifiedBy>
  <dcterms:modified xsi:type="dcterms:W3CDTF">2022-08-17T11:01:00.519</dcterms:modified>
  <cp:revision>74</cp:revision>
  <dc:title>스마트빌디 사용 매뉴얼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