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57" r:id="rId3"/>
    <p:sldId id="275" r:id="rId4"/>
    <p:sldId id="278" r:id="rId5"/>
    <p:sldId id="279" r:id="rId6"/>
    <p:sldId id="280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60"/>
  </p:normalViewPr>
  <p:slideViewPr>
    <p:cSldViewPr>
      <p:cViewPr varScale="1">
        <p:scale>
          <a:sx n="163" d="100"/>
          <a:sy n="163" d="100"/>
        </p:scale>
        <p:origin x="1686" y="132"/>
      </p:cViewPr>
      <p:guideLst>
        <p:guide orient="horz" pos="215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59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10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9229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865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9312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652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246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43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43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005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5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7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5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58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84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65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5F28B-E03B-4F00-AA56-A8AF97DAF43F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04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와이즈만</a:t>
            </a:r>
            <a:br>
              <a:rPr lang="en-US" altLang="ko-KR" dirty="0"/>
            </a:b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6-3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다양한 기능을 넣어서 게임을 완성해 보자</a:t>
            </a:r>
            <a:r>
              <a:rPr lang="en-US" altLang="ko-KR" dirty="0"/>
              <a:t>. 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 dirty="0"/>
              <a:t>UI </a:t>
            </a:r>
            <a:r>
              <a:rPr lang="ko-KR" altLang="en-US" dirty="0"/>
              <a:t>클래스 만들기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게이지 표시 하기</a:t>
            </a:r>
            <a:r>
              <a:rPr lang="en-US" altLang="ko-KR" dirty="0"/>
              <a:t>.</a:t>
            </a:r>
          </a:p>
          <a:p>
            <a:pPr marL="0" lvl="0" indent="0">
              <a:buNone/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화면 확장하기 </a:t>
            </a:r>
            <a:r>
              <a:rPr lang="en-US" altLang="ko-KR" dirty="0"/>
              <a:t>(</a:t>
            </a:r>
            <a:r>
              <a:rPr lang="ko-KR" altLang="en-US" dirty="0"/>
              <a:t>카메라 클래스 구현</a:t>
            </a:r>
            <a:r>
              <a:rPr lang="en-US" altLang="ko-KR" dirty="0"/>
              <a:t>)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점수 표시</a:t>
            </a:r>
            <a:r>
              <a:rPr lang="en-US" altLang="ko-KR" dirty="0"/>
              <a:t>, </a:t>
            </a:r>
            <a:r>
              <a:rPr lang="ko-KR" altLang="en-US" dirty="0"/>
              <a:t>및 </a:t>
            </a:r>
            <a:r>
              <a:rPr lang="en-US" altLang="ko-KR" dirty="0"/>
              <a:t>UI (</a:t>
            </a:r>
            <a:r>
              <a:rPr lang="ko-KR" altLang="en-US" dirty="0"/>
              <a:t>유저 </a:t>
            </a:r>
            <a:r>
              <a:rPr lang="ko-KR" altLang="en-US" dirty="0" err="1"/>
              <a:t>인터</a:t>
            </a:r>
            <a:r>
              <a:rPr lang="ko-KR" altLang="en-US" dirty="0"/>
              <a:t> 페이스</a:t>
            </a:r>
            <a:r>
              <a:rPr lang="en-US" altLang="ko-KR" dirty="0"/>
              <a:t>) </a:t>
            </a:r>
            <a:r>
              <a:rPr lang="ko-KR" altLang="en-US" dirty="0"/>
              <a:t>꾸미기</a:t>
            </a: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92FCA-6B0B-43F6-90BC-9D73E943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 클래스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9B9070-BB9A-41EA-94BC-4D4A5EEFE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B25DF7F-0966-42D5-97F3-92BB0C5E5BCB}"/>
              </a:ext>
            </a:extLst>
          </p:cNvPr>
          <p:cNvSpPr txBox="1">
            <a:spLocks/>
          </p:cNvSpPr>
          <p:nvPr/>
        </p:nvSpPr>
        <p:spPr>
          <a:xfrm>
            <a:off x="2094815" y="2286000"/>
            <a:ext cx="6591985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UI</a:t>
            </a:r>
            <a:r>
              <a:rPr lang="ko-KR" altLang="en-US" dirty="0"/>
              <a:t> 클래스를 만들어서 </a:t>
            </a:r>
            <a:r>
              <a:rPr lang="en-US" altLang="ko-KR" dirty="0" err="1"/>
              <a:t>siglegroup</a:t>
            </a:r>
            <a:r>
              <a:rPr lang="en-US" altLang="ko-KR" dirty="0"/>
              <a:t> </a:t>
            </a:r>
            <a:r>
              <a:rPr lang="ko-KR" altLang="en-US" dirty="0"/>
              <a:t>으로 생성한다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 UI </a:t>
            </a:r>
            <a:r>
              <a:rPr lang="ko-KR" altLang="en-US" dirty="0"/>
              <a:t>크기를 정하고 게임 클래스에 업데이트와 드로우가 가능하게 만든다</a:t>
            </a:r>
            <a:r>
              <a:rPr lang="en-US" altLang="ko-KR" dirty="0"/>
              <a:t>.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0A26876-82E4-43FD-905D-C41528081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744" y="2708920"/>
            <a:ext cx="3707904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.ui = pygame.sprite.GroupSingle()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F6EB25B-250D-42AF-897C-848BF2AA2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744" y="3131840"/>
            <a:ext cx="2664296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.ui.add(UI(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479F14D-DF5E-4A1D-93CB-55C271C13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177" y="4581128"/>
            <a:ext cx="4644008" cy="221599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.pressed_key = pygame.key.get_pressed()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.all_sprites.update()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.ui.update()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.screen.fill(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'Black'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.screen.blit(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.bg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.all_sprites.draw(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.screen)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.ui.draw(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.screen)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87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게이지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간단히 선으로 만든다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변수를 설정한다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게임이 진행 </a:t>
            </a:r>
            <a:r>
              <a:rPr lang="ko-KR" altLang="en-US" dirty="0" err="1"/>
              <a:t>될때</a:t>
            </a:r>
            <a:r>
              <a:rPr lang="ko-KR" altLang="en-US" dirty="0"/>
              <a:t> 상황에 따라서 선의 길이가 달라지도록 만든다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4746280-C9A4-4F55-A19C-882185353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" y="5403390"/>
            <a:ext cx="9828584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pygame.draw.line(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.image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'Blue'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pygame.draw.line(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.image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'Red'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.t1_health*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pygame.draw.line(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.image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'Blue'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(SCREEN_X-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(SCREEN_X-(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400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pygame.draw.line(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.image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'Red'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(SCREEN_X-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(SCREEN_X-(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.t2_health *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pygame.draw.line(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.image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'Blue'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SCREEN_Y-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.po_speed*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SCREEN_Y-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AA151D-1CAA-4176-8E85-1C3AF9EBE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2415" y="3717032"/>
            <a:ext cx="6300192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.t1_health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.game.tanks.sprites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move_p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.t2_health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.game.tanks.sprites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move_p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.po_speed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.game.tanks.sprites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()[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.game.lock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po.speed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550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카메라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화면에 오른쪽과 왼쪽 의 경계선을 정하고 캐릭터와 배경의 </a:t>
            </a:r>
            <a:r>
              <a:rPr lang="ko-KR" altLang="en-US" dirty="0" err="1"/>
              <a:t>움직이이</a:t>
            </a:r>
            <a:r>
              <a:rPr lang="ko-KR" altLang="en-US" dirty="0"/>
              <a:t> 다르게 움직이도록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2BB845-D7E0-4813-93F4-52DAA03E1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2996952"/>
            <a:ext cx="6012160" cy="24929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SCREEN_X/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.sa.pos.x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offset_x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.sa.pos.x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SCREEN_X*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.sa.pos.x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offset_x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.sa.pos.x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offset_x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.all_sprites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sprite.rect.x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offset_x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.all_sprites.update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.ui.update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65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화면에 글자 출력하기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4A9288-14DE-457D-995D-4CB2C2D15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2090679"/>
            <a:ext cx="8892480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.image.fill(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'Black'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pygame.draw.rect(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.image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'Gray'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SCREEN_X-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SCREEN_Y-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.ui_health =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.game.sa.health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pygame.draw.line(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.image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'Red'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SCREEN_Y-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.ui_health*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SCREEN_Y-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.draw_text(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체력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.ui_health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pygame.Color(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'Red'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SCREEN_Y -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draw_text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y):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font = pygame.font.SysFont(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'malgungothic'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text_surface = font.render(text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True,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text_rect = text_surface.get_rect()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text_rect.x = x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text_rect.y = y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.image.blit(text_surface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text_rect)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010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미션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3490" y="2132856"/>
            <a:ext cx="6571343" cy="3349352"/>
          </a:xfrm>
        </p:spPr>
        <p:txBody>
          <a:bodyPr>
            <a:normAutofit/>
          </a:bodyPr>
          <a:lstStyle/>
          <a:p>
            <a:pPr marL="400050" lvl="1" indent="0">
              <a:buNone/>
              <a:defRPr/>
            </a:pPr>
            <a:r>
              <a:rPr lang="ko-KR" altLang="en-US" dirty="0" err="1"/>
              <a:t>핀볼</a:t>
            </a:r>
            <a:r>
              <a:rPr lang="ko-KR" altLang="en-US" dirty="0"/>
              <a:t> 게임을 만들어 보세요</a:t>
            </a:r>
            <a:r>
              <a:rPr lang="en-US" altLang="ko-KR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5085184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3212</TotalTime>
  <Words>807</Words>
  <Application>Microsoft Office PowerPoint</Application>
  <PresentationFormat>화면 슬라이드 쇼(4:3)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Century Gothic</vt:lpstr>
      <vt:lpstr>Courier New</vt:lpstr>
      <vt:lpstr>Wingdings 3</vt:lpstr>
      <vt:lpstr>줄기</vt:lpstr>
      <vt:lpstr>와이즈만 파이썬 6-3</vt:lpstr>
      <vt:lpstr>학습목표</vt:lpstr>
      <vt:lpstr>UI 클래스 만들기</vt:lpstr>
      <vt:lpstr>게이지 만들기</vt:lpstr>
      <vt:lpstr>카메라 만들기</vt:lpstr>
      <vt:lpstr>화면에 글자 출력하기</vt:lpstr>
      <vt:lpstr>미션!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와이즈만 파이썬 2-1</dc:title>
  <dc:creator>Windows User</dc:creator>
  <cp:lastModifiedBy>최 수길</cp:lastModifiedBy>
  <cp:revision>194</cp:revision>
  <dcterms:created xsi:type="dcterms:W3CDTF">2021-04-08T14:15:57Z</dcterms:created>
  <dcterms:modified xsi:type="dcterms:W3CDTF">2021-08-22T09:32:50Z</dcterms:modified>
  <cp:version>1000.0000.01</cp:version>
</cp:coreProperties>
</file>