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75" r:id="rId4"/>
    <p:sldId id="278" r:id="rId5"/>
    <p:sldId id="279" r:id="rId6"/>
    <p:sldId id="280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31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5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6-3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다양한 기능을 넣어서 게임을 완성해 보자</a:t>
            </a:r>
            <a:r>
              <a:rPr lang="en-US" altLang="ko-KR" dirty="0"/>
              <a:t>.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dirty="0"/>
              <a:t>UI </a:t>
            </a:r>
            <a:r>
              <a:rPr lang="ko-KR" altLang="en-US" dirty="0"/>
              <a:t>클래스 만들기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게이지 표시 하기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화면 확장하기 </a:t>
            </a:r>
            <a:r>
              <a:rPr lang="en-US" altLang="ko-KR" dirty="0"/>
              <a:t>(</a:t>
            </a:r>
            <a:r>
              <a:rPr lang="ko-KR" altLang="en-US" dirty="0"/>
              <a:t>카메라 클래스 구현</a:t>
            </a:r>
            <a:r>
              <a:rPr lang="en-US" altLang="ko-KR" dirty="0"/>
              <a:t>)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점수 표시</a:t>
            </a:r>
            <a:r>
              <a:rPr lang="en-US" altLang="ko-KR" dirty="0"/>
              <a:t>, </a:t>
            </a:r>
            <a:r>
              <a:rPr lang="ko-KR" altLang="en-US" dirty="0"/>
              <a:t>및 </a:t>
            </a:r>
            <a:r>
              <a:rPr lang="en-US" altLang="ko-KR" dirty="0"/>
              <a:t>UI (</a:t>
            </a:r>
            <a:r>
              <a:rPr lang="ko-KR" altLang="en-US" dirty="0"/>
              <a:t>유저 </a:t>
            </a:r>
            <a:r>
              <a:rPr lang="ko-KR" altLang="en-US" dirty="0" err="1"/>
              <a:t>인터</a:t>
            </a:r>
            <a:r>
              <a:rPr lang="ko-KR" altLang="en-US" dirty="0"/>
              <a:t> 페이스</a:t>
            </a:r>
            <a:r>
              <a:rPr lang="en-US" altLang="ko-KR" dirty="0"/>
              <a:t>) </a:t>
            </a:r>
            <a:r>
              <a:rPr lang="ko-KR" altLang="en-US" dirty="0"/>
              <a:t>꾸미기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2FCA-6B0B-43F6-90BC-9D73E94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클래스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B9070-BB9A-41EA-94BC-4D4A5EEF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 txBox="1">
            <a:spLocks/>
          </p:cNvSpPr>
          <p:nvPr/>
        </p:nvSpPr>
        <p:spPr>
          <a:xfrm>
            <a:off x="2094815" y="2286000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UI</a:t>
            </a:r>
            <a:r>
              <a:rPr lang="ko-KR" altLang="en-US" dirty="0"/>
              <a:t> 클래스를 만들어서 </a:t>
            </a:r>
            <a:r>
              <a:rPr lang="en-US" altLang="ko-KR" dirty="0" err="1"/>
              <a:t>siglegroup</a:t>
            </a:r>
            <a:r>
              <a:rPr lang="en-US" altLang="ko-KR" dirty="0"/>
              <a:t> </a:t>
            </a:r>
            <a:r>
              <a:rPr lang="ko-KR" altLang="en-US" dirty="0"/>
              <a:t>으로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UI </a:t>
            </a:r>
            <a:r>
              <a:rPr lang="ko-KR" altLang="en-US" dirty="0"/>
              <a:t>크기를 정하고 게임 클래스에 업데이트와 드로우가 가능하게 만든다</a:t>
            </a:r>
            <a:r>
              <a:rPr lang="en-US" altLang="ko-KR" dirty="0"/>
              <a:t>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A26876-82E4-43FD-905D-C4152808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708920"/>
            <a:ext cx="370790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 = pygame.sprite.GroupSingle()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F6EB25B-250D-42AF-897C-848BF2AA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3131840"/>
            <a:ext cx="266429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.ui.add(UI(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479F14D-DF5E-4A1D-93CB-55C271C1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77" y="4581128"/>
            <a:ext cx="4644008" cy="22159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 = pygame.key.get_pressed()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.all_sprites.update()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.ui.update()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.screen.blit(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.bg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.all_sprites.draw(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.ui.draw(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게이지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간단히 선으로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변수를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게임이 진행 </a:t>
            </a:r>
            <a:r>
              <a:rPr lang="ko-KR" altLang="en-US" dirty="0" err="1"/>
              <a:t>될때</a:t>
            </a:r>
            <a:r>
              <a:rPr lang="ko-KR" altLang="en-US" dirty="0"/>
              <a:t> 상황에 따라서 선의 길이가 달라지도록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746280-C9A4-4F55-A19C-882185353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5403390"/>
            <a:ext cx="982858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.t1_health*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(SCREEN_X-(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(SCREEN_X-(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.t2_health *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.po_speed*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A151D-1CAA-4176-8E85-1C3AF9EB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415" y="3717032"/>
            <a:ext cx="630019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.t1_health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.game.tanks.sprites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move_p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.t2_health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.game.tanks.sprites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move_p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.po_speed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.game.tanks.sprites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po.speed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1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 err="1"/>
              <a:t>핀볼</a:t>
            </a:r>
            <a:r>
              <a:rPr lang="ko-KR" altLang="en-US" dirty="0"/>
              <a:t> 게임을 만들어 보세요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3179</TotalTime>
  <Words>435</Words>
  <Application>Microsoft Office PowerPoint</Application>
  <PresentationFormat>화면 슬라이드 쇼(4:3)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줄기</vt:lpstr>
      <vt:lpstr>와이즈만 파이썬 6-3</vt:lpstr>
      <vt:lpstr>학습목표</vt:lpstr>
      <vt:lpstr>UI 클래스 만들기</vt:lpstr>
      <vt:lpstr>게이지 만들기</vt:lpstr>
      <vt:lpstr>카메라 만들기</vt:lpstr>
      <vt:lpstr>PowerPoint 프레젠테이션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193</cp:revision>
  <dcterms:created xsi:type="dcterms:W3CDTF">2021-04-08T14:15:57Z</dcterms:created>
  <dcterms:modified xsi:type="dcterms:W3CDTF">2021-08-19T16:49:02Z</dcterms:modified>
  <cp:version>1000.0000.01</cp:version>
</cp:coreProperties>
</file>