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8" r:id="rId5"/>
    <p:sldId id="279" r:id="rId6"/>
    <p:sldId id="280" r:id="rId7"/>
    <p:sldId id="271" r:id="rId8"/>
    <p:sldId id="27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6-2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파이썬 그래픽의 이해</a:t>
            </a:r>
            <a:r>
              <a:rPr lang="en-US" altLang="ko-KR" dirty="0"/>
              <a:t>, </a:t>
            </a:r>
            <a:r>
              <a:rPr lang="ko-KR" altLang="en-US" dirty="0"/>
              <a:t>벡터 사용하기</a:t>
            </a:r>
            <a:r>
              <a:rPr lang="en-US" altLang="ko-KR" dirty="0"/>
              <a:t>2 (</a:t>
            </a:r>
            <a:r>
              <a:rPr lang="ko-KR" altLang="en-US" dirty="0"/>
              <a:t>탱크게임 만들기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벡터와 각도를 이용해서 회전과 방향을 설정한다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 smtClean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보다 정밀한 충돌 조건 만들기</a:t>
            </a:r>
            <a:r>
              <a:rPr lang="en-US" altLang="ko-KR" dirty="0" smtClean="0"/>
              <a:t>(mask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간단한 </a:t>
            </a:r>
            <a:r>
              <a:rPr lang="ko-KR" altLang="en-US" dirty="0"/>
              <a:t>효과음과 배경음악을 넣어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각도를 이용해서 포대 각도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 txBox="1">
            <a:spLocks/>
          </p:cNvSpPr>
          <p:nvPr/>
        </p:nvSpPr>
        <p:spPr>
          <a:xfrm>
            <a:off x="2094815" y="2286000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Pygame.transform.rotate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pygame.transform.rotozoom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Rotozoom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rotate</a:t>
            </a:r>
            <a:r>
              <a:rPr lang="ko-KR" altLang="en-US" dirty="0" smtClean="0"/>
              <a:t>에서 보다 추가로 비율 매개변수가 하나 더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벡터를 회전하기 </a:t>
            </a:r>
            <a:r>
              <a:rPr lang="en-US" altLang="ko-KR" dirty="0" smtClean="0"/>
              <a:t>vector2. </a:t>
            </a:r>
            <a:r>
              <a:rPr lang="en-US" altLang="ko-KR" dirty="0" err="1" smtClean="0"/>
              <a:t>angle_to</a:t>
            </a:r>
            <a:r>
              <a:rPr lang="en-US" altLang="ko-KR" dirty="0" smtClean="0"/>
              <a:t>(other) 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탱크 게임에 마우스의 좌표를 따라서 </a:t>
            </a:r>
            <a:r>
              <a:rPr lang="ko-KR" altLang="en-US" dirty="0" err="1" smtClean="0"/>
              <a:t>포탑이</a:t>
            </a:r>
            <a:r>
              <a:rPr lang="ko-KR" altLang="en-US" dirty="0" smtClean="0"/>
              <a:t> 이동하는 코드를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만들어 보자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4812" y="2924944"/>
            <a:ext cx="644420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pygame.transform.rotozoom(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2659" y="5929213"/>
            <a:ext cx="723629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 = vec(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).angle_to(pygame.mouse.get_pos()-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.tank.pos)*-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673224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Tank(pygame.sprite.Sprite):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 = root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 = pygame.Surface((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.image.fill(color)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 = pos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= vec(random.random()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random.random()).normalize()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topleft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=pos)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._layer = layer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pygame.sprite.Sprite.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 = Po(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._layer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.game.all_sprites.add(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중력 효과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 &gt; SCREEN_Y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 = SCREEN_Y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= vec(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.dir.y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.game.pressed_key[pygame.K_LEFT]: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.dir.x += 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.game.pressed_key[pygame.K_RIGHT]: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.dir.x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.dir *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.rect.topleft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5" y="30912"/>
            <a:ext cx="9468544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.image_t.fill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.image_t2.fill(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'Black'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.image_t.blit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pygame.transform.rotozoom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angle_to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pygame.mouse.get_pos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pygame.transform.rotozoom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fire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.game.all_sprites.add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36879"/>
            <a:ext cx="9324528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tankt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.game.all_sprites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.image.fill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.tank.po.image_t.get_width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()/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	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.tank.po.image_t.get_height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()/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a.rotate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.angle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.image.get_rect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pygame.sprite.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.groups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.vel.y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.gravity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.speed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.rect.center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.pos.y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SCREEN_Y: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.kill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마스크 활용하여 </a:t>
            </a:r>
            <a:r>
              <a:rPr lang="ko-KR" altLang="en-US" dirty="0" err="1" smtClean="0"/>
              <a:t>충돌조건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이미지에서 마스크를 얻어온다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두 마스크 사이에 얼마나 겹치는지 확인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픽셀 수 리턴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마스크 사이에 충돌이 일어 났는지 확인 한다</a:t>
            </a:r>
            <a:r>
              <a:rPr lang="en-US" altLang="ko-KR" dirty="0" smtClean="0"/>
              <a:t>.(Bool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스프라이트</a:t>
            </a:r>
            <a:r>
              <a:rPr lang="ko-KR" altLang="en-US" dirty="0" smtClean="0"/>
              <a:t> 그룹과의 충돌을 확인한다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객체의 리스트 리턴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2564904"/>
            <a:ext cx="4860032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pygame.mask.from_surface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11760" y="3331842"/>
            <a:ext cx="514806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.mask.overlap_area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좌표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500" dirty="0">
                <a:solidFill>
                  <a:srgbClr val="CC7832"/>
                </a:solidFill>
                <a:latin typeface="Arial Unicode MS"/>
                <a:ea typeface="JetBrains Mono"/>
              </a:rPr>
              <a:t>y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좌표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11760" y="4140859"/>
            <a:ext cx="4644008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pygame.sprite.collide_mask(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.game.land)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11760" y="4949876"/>
            <a:ext cx="529208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pygame.sprite.groupcollide(group1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,False,False,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381180"/>
            <a:ext cx="457200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pygame.sprite.spritecollide(sprite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False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넣기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믹서에 있는 </a:t>
            </a:r>
            <a:r>
              <a:rPr lang="en-US" altLang="ko-KR" dirty="0"/>
              <a:t>Sound </a:t>
            </a:r>
            <a:r>
              <a:rPr lang="ko-KR" altLang="en-US" dirty="0"/>
              <a:t>클래스를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배경음악을 로드 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반복설정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설정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F11DF-4153-48E7-97F0-C86C6B8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80928"/>
            <a:ext cx="536408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.crash = pygame.mixer.Sound(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'../wave/2001_key1.mp3'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489FF-0CB8-4996-AD98-13FB705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45412"/>
            <a:ext cx="39239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pygame.mixer.Sound.play(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.game.crash)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4574401"/>
            <a:ext cx="529208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pygame.mixer.music.load(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'../wave/are_you_sure.wav'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pygame.mixer.music.play(-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pygame.mixer.music.set_volume(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err="1" smtClean="0"/>
              <a:t>핀볼</a:t>
            </a:r>
            <a:r>
              <a:rPr lang="ko-KR" altLang="en-US" dirty="0" smtClean="0"/>
              <a:t> 게임을 만들어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3096</TotalTime>
  <Words>779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HY중고딕</vt:lpstr>
      <vt:lpstr>JetBrains Mono</vt:lpstr>
      <vt:lpstr>맑은 고딕</vt:lpstr>
      <vt:lpstr>Arial</vt:lpstr>
      <vt:lpstr>Century Gothic</vt:lpstr>
      <vt:lpstr>Courier New</vt:lpstr>
      <vt:lpstr>Wingdings 3</vt:lpstr>
      <vt:lpstr>줄기</vt:lpstr>
      <vt:lpstr>와이즈만 파이썬 6-2</vt:lpstr>
      <vt:lpstr>학습목표</vt:lpstr>
      <vt:lpstr>벡터와 각도를 이용해서 포대 각도 설정하기</vt:lpstr>
      <vt:lpstr>실습</vt:lpstr>
      <vt:lpstr>PowerPoint 프레젠테이션</vt:lpstr>
      <vt:lpstr>PowerPoint 프레젠테이션</vt:lpstr>
      <vt:lpstr>마스크 활용하여 충돌조건 확인</vt:lpstr>
      <vt:lpstr>효과음 넣기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191</cp:revision>
  <dcterms:created xsi:type="dcterms:W3CDTF">2021-04-08T14:15:57Z</dcterms:created>
  <dcterms:modified xsi:type="dcterms:W3CDTF">2021-08-04T12:41:05Z</dcterms:modified>
  <cp:version>1000.0000.01</cp:version>
</cp:coreProperties>
</file>