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0" r:id="rId5"/>
    <p:sldId id="273" r:id="rId6"/>
    <p:sldId id="271" r:id="rId7"/>
    <p:sldId id="27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6-1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파이썬 그래픽의 이해</a:t>
            </a:r>
            <a:r>
              <a:rPr lang="en-US" altLang="ko-KR" dirty="0"/>
              <a:t>, </a:t>
            </a:r>
            <a:r>
              <a:rPr lang="ko-KR" altLang="en-US" dirty="0"/>
              <a:t>벡터 사용하기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파이썬에서</a:t>
            </a:r>
            <a:r>
              <a:rPr lang="ko-KR" altLang="en-US" dirty="0"/>
              <a:t> 사용하는 </a:t>
            </a:r>
            <a:r>
              <a:rPr lang="en-US" altLang="ko-KR" dirty="0"/>
              <a:t>Surface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클래스를 이해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벡터가 무엇인지 학습하고 </a:t>
            </a:r>
            <a:r>
              <a:rPr lang="en-US" altLang="ko-KR" dirty="0"/>
              <a:t>pygame.math.Vector2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벡터와 각도 삼각함수를 이용해서 회전과 방향을 설정한다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간단한 효과음을 넣어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좌표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서피스에서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좌표는 값이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오른쪽으로 커짐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 </a:t>
            </a:r>
            <a:r>
              <a:rPr lang="ko-KR" altLang="en-US" dirty="0"/>
              <a:t>좌표는 값이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아래로 커짐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DD0AA5-F805-4C2A-94AF-6ECCE20A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142910"/>
            <a:ext cx="3907435" cy="39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Surface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파이게임에서의 화면자체가 </a:t>
            </a:r>
            <a:r>
              <a:rPr lang="en-US" altLang="ko-KR" dirty="0"/>
              <a:t>Surface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서피스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색깔 입히기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그림 넣기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8C48D1-3DA3-4C29-B20F-49887434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403286"/>
            <a:ext cx="37799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36D56-AE8A-4C5B-BBAE-112B0D69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4631139"/>
            <a:ext cx="255577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.image.fill(color)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F59F14-DA74-4AD6-A5FD-D86BB91D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5772722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.image.blit(SURFACE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Rect</a:t>
            </a:r>
            <a:r>
              <a:rPr lang="ko-KR" altLang="en-US" dirty="0"/>
              <a:t>는 직사각형 정보를 저장하고 활용하는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ko-KR" altLang="en-US" dirty="0"/>
              <a:t>를 지정하는 속성값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+ x , y </a:t>
            </a:r>
            <a:r>
              <a:rPr lang="ko-KR" altLang="en-US" dirty="0"/>
              <a:t>값도 쓸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x= top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y=left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서피스에서</a:t>
            </a:r>
            <a:r>
              <a:rPr lang="ko-KR" altLang="en-US" dirty="0"/>
              <a:t> </a:t>
            </a:r>
            <a:r>
              <a:rPr lang="en-US" altLang="ko-KR" dirty="0" err="1"/>
              <a:t>Rect</a:t>
            </a:r>
            <a:r>
              <a:rPr lang="ko-KR" altLang="en-US" dirty="0"/>
              <a:t>만들기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0533B-9242-4B7A-9C0D-468B7C89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2" y="3429000"/>
            <a:ext cx="2916178" cy="178879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14E6EF-97AB-47A4-A76A-3C209ED7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92" y="5842439"/>
            <a:ext cx="449999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.rect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.image.get_rect(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=pos)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Vector2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두 값을 가지는 변수 </a:t>
            </a:r>
            <a:r>
              <a:rPr lang="en-US" altLang="ko-KR" dirty="0"/>
              <a:t>(</a:t>
            </a:r>
            <a:r>
              <a:rPr lang="ko-KR" altLang="en-US" dirty="0"/>
              <a:t>속성값으로 </a:t>
            </a:r>
            <a:r>
              <a:rPr lang="en-US" altLang="ko-KR" dirty="0"/>
              <a:t>x, y </a:t>
            </a:r>
            <a:r>
              <a:rPr lang="ko-KR" altLang="en-US" dirty="0"/>
              <a:t>를 가진다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리스트로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 [0]=x, [1]=y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 연산을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사칙연산 가능</a:t>
            </a:r>
            <a:r>
              <a:rPr lang="en-US" altLang="ko-KR" dirty="0"/>
              <a:t>, </a:t>
            </a:r>
            <a:r>
              <a:rPr lang="ko-KR" altLang="en-US" dirty="0"/>
              <a:t>벡터에 숫자를 곱하거나 더하기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벡터의 길이와 </a:t>
            </a:r>
            <a:r>
              <a:rPr lang="ko-KR" altLang="en-US" dirty="0" err="1"/>
              <a:t>노멀라이즈</a:t>
            </a:r>
            <a:r>
              <a:rPr lang="en-US" altLang="ko-KR" dirty="0"/>
              <a:t>,</a:t>
            </a:r>
            <a:r>
              <a:rPr lang="ko-KR" altLang="en-US" dirty="0"/>
              <a:t> 각도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length(), normalize(), </a:t>
            </a:r>
            <a:r>
              <a:rPr lang="en-US" altLang="ko-KR" dirty="0" err="1"/>
              <a:t>angle_to</a:t>
            </a:r>
            <a:r>
              <a:rPr lang="en-US" altLang="ko-KR" dirty="0"/>
              <a:t>(), rotate()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6CDCA-9CEF-415B-B11E-1FAB3BDF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08920"/>
            <a:ext cx="313184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 = pygame.math.Vector2(x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넣기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믹서에 있는 </a:t>
            </a:r>
            <a:r>
              <a:rPr lang="en-US" altLang="ko-KR" dirty="0"/>
              <a:t>Sound </a:t>
            </a:r>
            <a:r>
              <a:rPr lang="ko-KR" altLang="en-US" dirty="0"/>
              <a:t>클래스를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F11DF-4153-48E7-97F0-C86C6B8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80928"/>
            <a:ext cx="536408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.crash = pygame.mixer.Sound(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'../wave/2001_key1.mp3'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489FF-0CB8-4996-AD98-13FB705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45412"/>
            <a:ext cx="39239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pygame.mixer.Sound.play(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.game.crash)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나만의 게임을 만들어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2862</TotalTime>
  <Words>280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줄기</vt:lpstr>
      <vt:lpstr>와이즈만 파이썬 6-1</vt:lpstr>
      <vt:lpstr>학습목표</vt:lpstr>
      <vt:lpstr>화면 좌표 (모든 서피스에서 동일)</vt:lpstr>
      <vt:lpstr>Surface 클래스</vt:lpstr>
      <vt:lpstr>Rect 클래스란?</vt:lpstr>
      <vt:lpstr>Vector2 란?</vt:lpstr>
      <vt:lpstr>효과음 넣기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182</cp:revision>
  <dcterms:created xsi:type="dcterms:W3CDTF">2021-04-08T14:15:57Z</dcterms:created>
  <dcterms:modified xsi:type="dcterms:W3CDTF">2021-07-25T12:57:41Z</dcterms:modified>
  <cp:version>1000.0000.01</cp:version>
</cp:coreProperties>
</file>