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75" r:id="rId4"/>
    <p:sldId id="270" r:id="rId5"/>
    <p:sldId id="273" r:id="rId6"/>
    <p:sldId id="271" r:id="rId7"/>
    <p:sldId id="274" r:id="rId8"/>
    <p:sldId id="276" r:id="rId9"/>
    <p:sldId id="27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2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31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5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4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6-1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파이썬 그래픽의 이해</a:t>
            </a:r>
            <a:r>
              <a:rPr lang="en-US" altLang="ko-KR" dirty="0"/>
              <a:t>, </a:t>
            </a:r>
            <a:r>
              <a:rPr lang="ko-KR" altLang="en-US" dirty="0"/>
              <a:t>벡터 사용하기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/>
              <a:t>나만의 게임을 만들어 보세요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파이썬에서</a:t>
            </a:r>
            <a:r>
              <a:rPr lang="ko-KR" altLang="en-US" dirty="0"/>
              <a:t> 사용하는 </a:t>
            </a:r>
            <a:r>
              <a:rPr lang="en-US" altLang="ko-KR" dirty="0"/>
              <a:t>Surface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클래스를 이해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벡터가 무엇인지 학습하고 </a:t>
            </a:r>
            <a:r>
              <a:rPr lang="en-US" altLang="ko-KR" dirty="0"/>
              <a:t>pygame.math.Vector2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벡터와 각도 삼각함수를 이용해서 회전과 방향을 설정한다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간단한 효과음을 넣어 본다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2FCA-6B0B-43F6-90BC-9D73E94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좌표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ko-KR" altLang="en-US" dirty="0" err="1"/>
              <a:t>서피스에서</a:t>
            </a:r>
            <a:r>
              <a:rPr lang="ko-KR" altLang="en-US" dirty="0"/>
              <a:t>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B9070-BB9A-41EA-94BC-4D4A5EEF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 </a:t>
            </a:r>
            <a:r>
              <a:rPr lang="ko-KR" altLang="en-US" dirty="0"/>
              <a:t>좌표는 값이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오른쪽으로 커짐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Y </a:t>
            </a:r>
            <a:r>
              <a:rPr lang="ko-KR" altLang="en-US" dirty="0"/>
              <a:t>좌표는 값이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아래로 커짐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DD0AA5-F805-4C2A-94AF-6ECCE20A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142910"/>
            <a:ext cx="3907435" cy="39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7EEC8-1512-46D5-BA3D-AD54A13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Surface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파이게임에서의 화면자체가 </a:t>
            </a:r>
            <a:r>
              <a:rPr lang="en-US" altLang="ko-KR" dirty="0"/>
              <a:t>Surface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서피스</a:t>
            </a:r>
            <a:r>
              <a:rPr lang="ko-KR" altLang="en-US" dirty="0"/>
              <a:t>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서피스에</a:t>
            </a:r>
            <a:r>
              <a:rPr lang="ko-KR" altLang="en-US" dirty="0"/>
              <a:t> 색깔 입히기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서피스에</a:t>
            </a:r>
            <a:r>
              <a:rPr lang="ko-KR" altLang="en-US" dirty="0"/>
              <a:t> 그림 넣기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8C48D1-3DA3-4C29-B20F-498874342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3403286"/>
            <a:ext cx="377991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pygame.Surface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436D56-AE8A-4C5B-BBAE-112B0D69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79" y="4631139"/>
            <a:ext cx="255577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.image.fill(color)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F59F14-DA74-4AD6-A5FD-D86BB91D0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79" y="5772722"/>
            <a:ext cx="298782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.image.blit(SURFACE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7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56F67E-3A96-4382-B7CD-64905E9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클래스란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389754-C848-4E07-AE07-A6C2ACD2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Rect</a:t>
            </a:r>
            <a:r>
              <a:rPr lang="ko-KR" altLang="en-US" dirty="0"/>
              <a:t>는 직사각형 정보를 저장하고 활용하는 클래스이다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Rect</a:t>
            </a:r>
            <a:r>
              <a:rPr lang="ko-KR" altLang="en-US" dirty="0"/>
              <a:t>를 지정하는 속성값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  + x , y </a:t>
            </a:r>
            <a:r>
              <a:rPr lang="ko-KR" altLang="en-US" dirty="0"/>
              <a:t>값도 쓸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   x= top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              y=left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서피스에서</a:t>
            </a:r>
            <a:r>
              <a:rPr lang="ko-KR" altLang="en-US" dirty="0"/>
              <a:t> </a:t>
            </a:r>
            <a:r>
              <a:rPr lang="en-US" altLang="ko-KR" dirty="0" err="1"/>
              <a:t>Rect</a:t>
            </a:r>
            <a:r>
              <a:rPr lang="ko-KR" altLang="en-US" dirty="0"/>
              <a:t>만들기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0533B-9242-4B7A-9C0D-468B7C89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92" y="3429000"/>
            <a:ext cx="2916178" cy="178879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414E6EF-97AB-47A4-A76A-3C209ED7E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92" y="5842439"/>
            <a:ext cx="449999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.rect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.image.get_rect(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=pos)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AA76EB7-ED78-432A-95D9-5B1EF5C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Vector2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6897BA-2D96-4E6A-A0EB-0D35FF9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두 값을 가지는 변수 </a:t>
            </a:r>
            <a:r>
              <a:rPr lang="en-US" altLang="ko-KR" dirty="0"/>
              <a:t>(</a:t>
            </a:r>
            <a:r>
              <a:rPr lang="ko-KR" altLang="en-US" dirty="0"/>
              <a:t>속성값으로 </a:t>
            </a:r>
            <a:r>
              <a:rPr lang="en-US" altLang="ko-KR" dirty="0"/>
              <a:t>x, y </a:t>
            </a:r>
            <a:r>
              <a:rPr lang="ko-KR" altLang="en-US" dirty="0"/>
              <a:t>를 가진다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리스트로 </a:t>
            </a:r>
            <a:r>
              <a:rPr lang="ko-KR" altLang="en-US" dirty="0" err="1"/>
              <a:t>사용가능하다</a:t>
            </a:r>
            <a:r>
              <a:rPr lang="en-US" altLang="ko-KR" dirty="0"/>
              <a:t>. [0]=x, [1]=y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벡터 연산을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사칙연산 가능</a:t>
            </a:r>
            <a:r>
              <a:rPr lang="en-US" altLang="ko-KR" dirty="0"/>
              <a:t>, </a:t>
            </a:r>
            <a:r>
              <a:rPr lang="ko-KR" altLang="en-US" dirty="0"/>
              <a:t>벡터에 숫자를 곱하거나 더하기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벡터의 길이와 </a:t>
            </a:r>
            <a:r>
              <a:rPr lang="ko-KR" altLang="en-US" dirty="0" err="1"/>
              <a:t>노멀라이즈</a:t>
            </a:r>
            <a:r>
              <a:rPr lang="en-US" altLang="ko-KR" dirty="0"/>
              <a:t>,</a:t>
            </a:r>
            <a:r>
              <a:rPr lang="ko-KR" altLang="en-US" dirty="0"/>
              <a:t> 각도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length(), normalize(), </a:t>
            </a:r>
            <a:r>
              <a:rPr lang="en-US" altLang="ko-KR" dirty="0" err="1"/>
              <a:t>angle_to</a:t>
            </a:r>
            <a:r>
              <a:rPr lang="en-US" altLang="ko-KR" dirty="0"/>
              <a:t>(), rotate()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A6CDCA-9CEF-415B-B11E-1FAB3BDF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708920"/>
            <a:ext cx="313184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 = pygame.math.Vector2(x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5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209C4C9-43A7-4D56-9263-9F1B411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효과음 넣기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FB6400-01CF-4841-B50C-29ADE055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믹서에 있는 </a:t>
            </a:r>
            <a:r>
              <a:rPr lang="en-US" altLang="ko-KR" dirty="0"/>
              <a:t>Sound </a:t>
            </a:r>
            <a:r>
              <a:rPr lang="ko-KR" altLang="en-US" dirty="0"/>
              <a:t>클래스를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9F11DF-4153-48E7-97F0-C86C6B82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780928"/>
            <a:ext cx="536408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.crash = pygame.mixer.Sound(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'../wave/2001_key1.mp3'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F489FF-0CB8-4996-AD98-13FB705D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3745412"/>
            <a:ext cx="392392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pygame.mixer.Sound.play(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.game.crash)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64DEE-34F6-495A-9591-B9C091D2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 </a:t>
            </a:r>
            <a:r>
              <a:rPr lang="ko-KR" altLang="en-US" dirty="0"/>
              <a:t>기본 게임 코드에 사각형 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67871-DFE0-4959-B684-0B9BF9FC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6888FF-0C7B-4A9D-A05D-9E5803BA6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917758"/>
            <a:ext cx="6300192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 = pygame.math.Vector2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전역상수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SCREEN_X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넓이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480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높이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FPS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Rect1(pygame.sprite.Sprite):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 = root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.groups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.game.all_sprites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 = pygame.Surface((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.image.fill(color)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 = pos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.dir = vec(random.random()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random.random()).normalize()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.rect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.image.get_rect(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=pos)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._layer = layer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pygame.sprite.Sprite.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.groups)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5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8151-8157-436D-AA0A-701A1A11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 </a:t>
            </a:r>
            <a:r>
              <a:rPr lang="ko-KR" altLang="en-US" dirty="0"/>
              <a:t>기본 게임 코드에 사각형 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1E570-FED1-4278-8A53-2FEFF38D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EF6F2-0C49-4124-A305-8FEEDC78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071"/>
            <a:ext cx="8464062" cy="67193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pygame.display.set_caption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게임 제목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pygame.display.set_mode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((SCREEN_X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SCREEN_Y))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화면 세팅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pygame.time.Clock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시계 지정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pygame.sprite.LayeredUpdates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.all_sprites.add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(Rect1(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	  		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(FPS)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pygame.display.update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종료 코드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pygame.event.get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.all_sprites.update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.screen.fill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'Black'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.all_sprites.draw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game.run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pygame.quit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08117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2870</TotalTime>
  <Words>775</Words>
  <Application>Microsoft Office PowerPoint</Application>
  <PresentationFormat>화면 슬라이드 쇼(4:3)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Century Gothic</vt:lpstr>
      <vt:lpstr>Courier New</vt:lpstr>
      <vt:lpstr>Wingdings 3</vt:lpstr>
      <vt:lpstr>줄기</vt:lpstr>
      <vt:lpstr>와이즈만 파이썬 6-1</vt:lpstr>
      <vt:lpstr>학습목표</vt:lpstr>
      <vt:lpstr>화면 좌표 (모든 서피스에서 동일)</vt:lpstr>
      <vt:lpstr>Surface 클래스</vt:lpstr>
      <vt:lpstr>Rect 클래스란?</vt:lpstr>
      <vt:lpstr>Vector2 란?</vt:lpstr>
      <vt:lpstr>효과음 넣기</vt:lpstr>
      <vt:lpstr>실습( 기본 게임 코드에 사각형 만들기)</vt:lpstr>
      <vt:lpstr>실습( 기본 게임 코드에 사각형 만들기)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183</cp:revision>
  <dcterms:created xsi:type="dcterms:W3CDTF">2021-04-08T14:15:57Z</dcterms:created>
  <dcterms:modified xsi:type="dcterms:W3CDTF">2021-07-26T15:28:52Z</dcterms:modified>
  <cp:version>1000.0000.01</cp:version>
</cp:coreProperties>
</file>