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7" r:id="rId3"/>
    <p:sldId id="275" r:id="rId4"/>
    <p:sldId id="270" r:id="rId5"/>
    <p:sldId id="273" r:id="rId6"/>
    <p:sldId id="271" r:id="rId7"/>
    <p:sldId id="274" r:id="rId8"/>
    <p:sldId id="276" r:id="rId9"/>
    <p:sldId id="277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>
      <p:cViewPr varScale="1">
        <p:scale>
          <a:sx n="163" d="100"/>
          <a:sy n="163" d="100"/>
        </p:scale>
        <p:origin x="1686" y="132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59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10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9229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865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931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652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46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43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3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00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5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7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5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58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84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65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04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와이즈만</a:t>
            </a:r>
            <a:br>
              <a:rPr lang="en-US" altLang="ko-KR" dirty="0"/>
            </a:br>
            <a:r>
              <a:rPr lang="ko-KR" altLang="en-US" dirty="0"/>
              <a:t>파이썬 </a:t>
            </a:r>
            <a:r>
              <a:rPr lang="en-US" altLang="ko-KR" dirty="0"/>
              <a:t>6-2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파이썬 그래픽의 이해</a:t>
            </a:r>
            <a:r>
              <a:rPr lang="en-US" altLang="ko-KR" dirty="0"/>
              <a:t>, </a:t>
            </a:r>
            <a:r>
              <a:rPr lang="ko-KR" altLang="en-US" dirty="0"/>
              <a:t>벡터 사용하기</a:t>
            </a:r>
            <a:r>
              <a:rPr lang="en-US" altLang="ko-KR" dirty="0"/>
              <a:t>2 (</a:t>
            </a:r>
            <a:r>
              <a:rPr lang="ko-KR" altLang="en-US" dirty="0"/>
              <a:t>탱크게임 만들기</a:t>
            </a:r>
            <a:r>
              <a:rPr lang="en-US" altLang="ko-KR" dirty="0"/>
              <a:t>)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미션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0" y="2132856"/>
            <a:ext cx="6571343" cy="3349352"/>
          </a:xfrm>
        </p:spPr>
        <p:txBody>
          <a:bodyPr>
            <a:normAutofit/>
          </a:bodyPr>
          <a:lstStyle/>
          <a:p>
            <a:pPr marL="400050" lvl="1" indent="0">
              <a:buNone/>
              <a:defRPr/>
            </a:pPr>
            <a:r>
              <a:rPr lang="ko-KR" altLang="en-US" dirty="0"/>
              <a:t>나만의 게임을 만들어 보세요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5085184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벡터와 각도를 이용해서 회전과 방향을 설정한다</a:t>
            </a:r>
            <a:r>
              <a:rPr lang="en-US" altLang="ko-KR" dirty="0"/>
              <a:t>.</a:t>
            </a:r>
          </a:p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간단한 효과음과 배경음악을 넣어 본다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92FCA-6B0B-43F6-90BC-9D73E943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벡터와 각도를 이용해서 포대 각도 설정하기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B9070-BB9A-41EA-94BC-4D4A5EEFE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587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7EEC8-1512-46D5-BA3D-AD54A137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Surface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DF7F-0966-42D5-97F3-92BB0C5E5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파이게임에서의 화면자체가 </a:t>
            </a:r>
            <a:r>
              <a:rPr lang="en-US" altLang="ko-KR" dirty="0"/>
              <a:t>Surface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err="1"/>
              <a:t>서피스</a:t>
            </a:r>
            <a:r>
              <a:rPr lang="ko-KR" altLang="en-US" dirty="0"/>
              <a:t> 만들기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서피스에</a:t>
            </a:r>
            <a:r>
              <a:rPr lang="ko-KR" altLang="en-US" dirty="0"/>
              <a:t> 색깔 입히기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서피스에</a:t>
            </a:r>
            <a:r>
              <a:rPr lang="ko-KR" altLang="en-US" dirty="0"/>
              <a:t> 그림 넣기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48C48D1-3DA3-4C29-B20F-498874342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3403286"/>
            <a:ext cx="3779912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.image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pygame.Surface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436D56-AE8A-4C5B-BBAE-112B0D699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679" y="4631139"/>
            <a:ext cx="2555776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.image.fill(color)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6F59F14-DA74-4AD6-A5FD-D86BB91D0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679" y="5772722"/>
            <a:ext cx="2987824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.image.blit(SURFACE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67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B56F67E-3A96-4382-B7CD-64905E98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Rect</a:t>
            </a:r>
            <a:r>
              <a:rPr lang="en-US" altLang="ko-KR" dirty="0"/>
              <a:t> </a:t>
            </a:r>
            <a:r>
              <a:rPr lang="ko-KR" altLang="en-US" dirty="0"/>
              <a:t>클래스란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C389754-C848-4E07-AE07-A6C2ACD2F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Rect</a:t>
            </a:r>
            <a:r>
              <a:rPr lang="ko-KR" altLang="en-US" dirty="0"/>
              <a:t>는 직사각형 정보를 저장하고 활용하는 클래스이다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Rect</a:t>
            </a:r>
            <a:r>
              <a:rPr lang="ko-KR" altLang="en-US" dirty="0"/>
              <a:t>를 지정하는 속성값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                      + x , y </a:t>
            </a:r>
            <a:r>
              <a:rPr lang="ko-KR" altLang="en-US" dirty="0"/>
              <a:t>값도 쓸 수 있음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                       x= top</a:t>
            </a:r>
          </a:p>
          <a:p>
            <a:pPr marL="0" indent="0">
              <a:buNone/>
            </a:pPr>
            <a:r>
              <a:rPr lang="en-US" altLang="ko-KR" dirty="0"/>
              <a:t>                                                     y=left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서피스에서</a:t>
            </a:r>
            <a:r>
              <a:rPr lang="ko-KR" altLang="en-US" dirty="0"/>
              <a:t> </a:t>
            </a:r>
            <a:r>
              <a:rPr lang="en-US" altLang="ko-KR" dirty="0" err="1"/>
              <a:t>Rect</a:t>
            </a:r>
            <a:r>
              <a:rPr lang="ko-KR" altLang="en-US" dirty="0"/>
              <a:t>만들기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C0533B-9242-4B7A-9C0D-468B7C89E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592" y="3429000"/>
            <a:ext cx="2916178" cy="178879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A414E6EF-97AB-47A4-A76A-3C209ED7E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92" y="5842439"/>
            <a:ext cx="4499992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.rect 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.image.get_rect(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topleft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=pos)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6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AA76EB7-ED78-432A-95D9-5B1EF5C4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Vector2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6897BA-2D96-4E6A-A0EB-0D35FF912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두 값을 가지는 변수 </a:t>
            </a:r>
            <a:r>
              <a:rPr lang="en-US" altLang="ko-KR" dirty="0"/>
              <a:t>(</a:t>
            </a:r>
            <a:r>
              <a:rPr lang="ko-KR" altLang="en-US" dirty="0"/>
              <a:t>속성값으로 </a:t>
            </a:r>
            <a:r>
              <a:rPr lang="en-US" altLang="ko-KR" dirty="0"/>
              <a:t>x, y </a:t>
            </a:r>
            <a:r>
              <a:rPr lang="ko-KR" altLang="en-US" dirty="0"/>
              <a:t>를 가진다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리스트로 </a:t>
            </a:r>
            <a:r>
              <a:rPr lang="ko-KR" altLang="en-US" dirty="0" err="1"/>
              <a:t>사용가능하다</a:t>
            </a:r>
            <a:r>
              <a:rPr lang="en-US" altLang="ko-KR" dirty="0"/>
              <a:t>. [0]=x, [1]=y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벡터 연산을 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사칙연산 가능</a:t>
            </a:r>
            <a:r>
              <a:rPr lang="en-US" altLang="ko-KR" dirty="0"/>
              <a:t>, </a:t>
            </a:r>
            <a:r>
              <a:rPr lang="ko-KR" altLang="en-US" dirty="0"/>
              <a:t>벡터에 숫자를 곱하거나 더하기 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벡터의 길이와 </a:t>
            </a:r>
            <a:r>
              <a:rPr lang="ko-KR" altLang="en-US" dirty="0" err="1"/>
              <a:t>노멀라이즈</a:t>
            </a:r>
            <a:r>
              <a:rPr lang="en-US" altLang="ko-KR" dirty="0"/>
              <a:t>,</a:t>
            </a:r>
            <a:r>
              <a:rPr lang="ko-KR" altLang="en-US" dirty="0"/>
              <a:t> 각도 제공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length(), normalize(), </a:t>
            </a:r>
            <a:r>
              <a:rPr lang="en-US" altLang="ko-KR" dirty="0" err="1"/>
              <a:t>angle_to</a:t>
            </a:r>
            <a:r>
              <a:rPr lang="en-US" altLang="ko-KR" dirty="0"/>
              <a:t>(), rotate()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A6CDCA-9CEF-415B-B11E-1FAB3BDFA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2708920"/>
            <a:ext cx="3131840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 = pygame.math.Vector2(x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85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209C4C9-43A7-4D56-9263-9F1B411B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효과음 넣기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5FB6400-01CF-4841-B50C-29ADE055C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믹서에 있는 </a:t>
            </a:r>
            <a:r>
              <a:rPr lang="en-US" altLang="ko-KR" dirty="0"/>
              <a:t>Sound </a:t>
            </a:r>
            <a:r>
              <a:rPr lang="ko-KR" altLang="en-US" dirty="0"/>
              <a:t>클래스를 이용한다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플레이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9F11DF-4153-48E7-97F0-C86C6B823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2780928"/>
            <a:ext cx="5364088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.crash = pygame.mixer.Sound(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'../wave/2001_key1.mp3'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3F489FF-0CB8-4996-AD98-13FB705DC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3745412"/>
            <a:ext cx="3923928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pygame.mixer.Sound.play(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.game.crash)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74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64DEE-34F6-495A-9591-B9C091D2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( </a:t>
            </a:r>
            <a:r>
              <a:rPr lang="ko-KR" altLang="en-US" dirty="0"/>
              <a:t>기본 게임 코드에 사각형 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267871-DFE0-4959-B684-0B9BF9FCA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6888FF-0C7B-4A9D-A05D-9E5803BA6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1917758"/>
            <a:ext cx="6300192" cy="433965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 = pygame.math.Vector2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전역상수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SCREEN_X 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640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화면 넓이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 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480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화면 높이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FPS 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Rect1(pygame.sprite.Sprite):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layer):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.game = root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.groups 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.game.all_sprites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.image = pygame.Surface((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.image.fill(color)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 = pos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.dir = vec(random.random()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random.random()).normalize()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.speed 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.rect 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.image.get_rect(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topleft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=pos)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._layer = layer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pygame.sprite.Sprite.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.groups)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853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F8151-8157-436D-AA0A-701A1A11D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( </a:t>
            </a:r>
            <a:r>
              <a:rPr lang="ko-KR" altLang="en-US" dirty="0"/>
              <a:t>기본 게임 코드에 사각형 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1E570-FED1-4278-8A53-2FEFF38DF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1EF6F2-0C49-4124-A305-8FEEDC78D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071"/>
            <a:ext cx="8464062" cy="67193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pygame.init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pygame.display.set_caption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게임 제목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.screen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pygame.display.set_mode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((SCREEN_X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SCREEN_Y))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화면 세팅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pygame.time.Clock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시계 지정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.all_sprites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pygame.sprite.LayeredUpdates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.all_sprites.add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(Rect1(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	  		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.clock.tick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(FPS)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.event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.draw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pygame.display.update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종료 코드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pygame.event.get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event.type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pygame.QUIT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.all_sprites.update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.screen.fill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'Black'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.all_sprites.draw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.screen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game.run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pygame.quit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508117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2976</TotalTime>
  <Words>749</Words>
  <Application>Microsoft Office PowerPoint</Application>
  <PresentationFormat>화면 슬라이드 쇼(4:3)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Century Gothic</vt:lpstr>
      <vt:lpstr>Courier New</vt:lpstr>
      <vt:lpstr>Wingdings 3</vt:lpstr>
      <vt:lpstr>줄기</vt:lpstr>
      <vt:lpstr>와이즈만 파이썬 6-2</vt:lpstr>
      <vt:lpstr>학습목표</vt:lpstr>
      <vt:lpstr>벡터와 각도를 이용해서 포대 각도 설정하기</vt:lpstr>
      <vt:lpstr>Surface 클래스</vt:lpstr>
      <vt:lpstr>Rect 클래스란?</vt:lpstr>
      <vt:lpstr>Vector2 란?</vt:lpstr>
      <vt:lpstr>효과음 넣기</vt:lpstr>
      <vt:lpstr>실습( 기본 게임 코드에 사각형 만들기)</vt:lpstr>
      <vt:lpstr>실습( 기본 게임 코드에 사각형 만들기)</vt:lpstr>
      <vt:lpstr>미션!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최 수길</cp:lastModifiedBy>
  <cp:revision>184</cp:revision>
  <dcterms:created xsi:type="dcterms:W3CDTF">2021-04-08T14:15:57Z</dcterms:created>
  <dcterms:modified xsi:type="dcterms:W3CDTF">2021-07-26T17:15:05Z</dcterms:modified>
  <cp:version>1000.0000.01</cp:version>
</cp:coreProperties>
</file>