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75" r:id="rId4"/>
    <p:sldId id="278" r:id="rId5"/>
    <p:sldId id="279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63" d="100"/>
          <a:sy n="163" d="100"/>
        </p:scale>
        <p:origin x="1686" y="13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9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0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2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31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52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8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5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br>
              <a:rPr lang="en-US" altLang="ko-KR" dirty="0"/>
            </a:br>
            <a:r>
              <a:rPr lang="ko-KR" altLang="en-US" dirty="0"/>
              <a:t>파이썬 </a:t>
            </a:r>
            <a:r>
              <a:rPr lang="en-US" altLang="ko-KR" dirty="0"/>
              <a:t>6-4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기능을 넣어서 게임을 완성해 보자</a:t>
            </a:r>
            <a:r>
              <a:rPr lang="en-US" altLang="ko-KR" dirty="0"/>
              <a:t>. 2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dirty="0"/>
              <a:t>배경화면을 넣기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배경 음악 넣기</a:t>
            </a:r>
            <a:r>
              <a:rPr lang="en-US" altLang="ko-KR" dirty="0"/>
              <a:t>.</a:t>
            </a:r>
          </a:p>
          <a:p>
            <a:pPr marL="0" lv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오프닝과 엔딩 만들기 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점수 표시</a:t>
            </a:r>
            <a:r>
              <a:rPr lang="en-US" altLang="ko-KR" dirty="0"/>
              <a:t>, </a:t>
            </a:r>
            <a:r>
              <a:rPr lang="ko-KR" altLang="en-US" dirty="0"/>
              <a:t>및 </a:t>
            </a:r>
            <a:r>
              <a:rPr lang="en-US" altLang="ko-KR" dirty="0"/>
              <a:t>UI (</a:t>
            </a:r>
            <a:r>
              <a:rPr lang="ko-KR" altLang="en-US" dirty="0"/>
              <a:t>유저 </a:t>
            </a:r>
            <a:r>
              <a:rPr lang="ko-KR" altLang="en-US" dirty="0" err="1"/>
              <a:t>인터</a:t>
            </a:r>
            <a:r>
              <a:rPr lang="ko-KR" altLang="en-US" dirty="0"/>
              <a:t> 페이스</a:t>
            </a:r>
            <a:r>
              <a:rPr lang="en-US" altLang="ko-KR" dirty="0"/>
              <a:t>) </a:t>
            </a:r>
            <a:r>
              <a:rPr lang="ko-KR" altLang="en-US" dirty="0"/>
              <a:t>꾸미기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92FCA-6B0B-43F6-90BC-9D73E94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화면 넣기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B9070-BB9A-41EA-94BC-4D4A5EE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25DF7F-0966-42D5-97F3-92BB0C5E5BCB}"/>
              </a:ext>
            </a:extLst>
          </p:cNvPr>
          <p:cNvSpPr txBox="1">
            <a:spLocks/>
          </p:cNvSpPr>
          <p:nvPr/>
        </p:nvSpPr>
        <p:spPr>
          <a:xfrm>
            <a:off x="2094815" y="2286000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그림을 로드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화면이 움직이면 배경화면도 같이 움직이게 만든다</a:t>
            </a:r>
            <a:r>
              <a:rPr lang="en-US" altLang="ko-KR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008AC7-A53A-491F-AE1B-C1296DE3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15" y="2708920"/>
            <a:ext cx="601216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 = pygame.image.load(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'../png/BG/BG.png'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).convert_alpha()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 = pygame.transform.scale(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SCREEN_Y))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EAD5B3-1361-49AC-BA1F-03B18AD5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815" y="3322985"/>
            <a:ext cx="702027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.screen.blit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(SCREEN_X *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.bgcamera.x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84C6DC-F2A6-4478-A23F-63933126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52" y="4293096"/>
            <a:ext cx="269979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.camera = vec(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.bgcamera = vec(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6E2E00D-45EE-4938-A307-DB0074C4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52" y="4986208"/>
            <a:ext cx="2915816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.bgcamera +=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.camera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음악 넣기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42415" y="2086910"/>
            <a:ext cx="6591985" cy="3777622"/>
          </a:xfrm>
        </p:spPr>
        <p:txBody>
          <a:bodyPr>
            <a:normAutofit/>
          </a:bodyPr>
          <a:lstStyle/>
          <a:p>
            <a:r>
              <a:rPr lang="ko-KR" altLang="en-US" dirty="0"/>
              <a:t>배경 음악을 로드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효과음을 로드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FD856B-9153-4CEA-B653-BE88EC10F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512" y="3190942"/>
            <a:ext cx="313184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pygame.mixer.music.play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3B7759-C5C8-4913-92C5-526348E4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73" y="2547367"/>
            <a:ext cx="442798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pygame.mixer.music.load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bgmusic.wav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pygame.mixer.music.set_volume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5FE654-1F29-4AC6-BFB2-658C5BCD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415" y="4146683"/>
            <a:ext cx="60121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.hit_sound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'../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/explosion2.wav'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8C7D66F-0A22-488A-92A7-4DADF50E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173" y="4653136"/>
            <a:ext cx="522007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pygame.sprite.collide_mask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.game.sa.health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.game.hit_sound.play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오프닝과 엔딩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클래스의 런 메소드에 오프닝과 엔딩 메소드를 추가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글자 출력하여 꾸민다</a:t>
            </a:r>
            <a:r>
              <a:rPr lang="en-US" altLang="ko-KR" dirty="0"/>
              <a:t>. (</a:t>
            </a:r>
            <a:r>
              <a:rPr lang="en-US" altLang="ko-KR" dirty="0" err="1"/>
              <a:t>draw_text</a:t>
            </a:r>
            <a:r>
              <a:rPr lang="en-US" altLang="ko-KR" dirty="0"/>
              <a:t> </a:t>
            </a:r>
            <a:r>
              <a:rPr lang="ko-KR" altLang="en-US" dirty="0"/>
              <a:t>함수 변경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699991-3D21-41B8-8041-CF29CC54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852936"/>
            <a:ext cx="3203848" cy="19888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pygame.mixer.music.play(-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.opening()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.playing: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.clock.tick(FPS)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.event()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.draw()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pygame.display.update()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.ending()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미션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ko-KR" altLang="en-US" dirty="0"/>
              <a:t>다양한 조건으로 엔딩 화면을 여러가지로 만들어 보세요</a:t>
            </a:r>
            <a:r>
              <a:rPr lang="en-US" altLang="ko-KR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0851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3359</TotalTime>
  <Words>398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줄기</vt:lpstr>
      <vt:lpstr>와이즈만 파이썬 6-4</vt:lpstr>
      <vt:lpstr>학습목표</vt:lpstr>
      <vt:lpstr>배경 화면 넣기</vt:lpstr>
      <vt:lpstr>배경 음악 넣기</vt:lpstr>
      <vt:lpstr>오프닝과 엔딩 만들기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최 수길</cp:lastModifiedBy>
  <cp:revision>196</cp:revision>
  <dcterms:created xsi:type="dcterms:W3CDTF">2021-04-08T14:15:57Z</dcterms:created>
  <dcterms:modified xsi:type="dcterms:W3CDTF">2021-08-25T15:38:21Z</dcterms:modified>
  <cp:version>1000.0000.01</cp:version>
</cp:coreProperties>
</file>