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7744B"/>
    <a:srgbClr val="000000"/>
    <a:srgbClr val="B55232"/>
    <a:srgbClr val="F3AC71"/>
    <a:srgbClr val="C1A485"/>
    <a:srgbClr val="E1D45A"/>
    <a:srgbClr val="DDC4AC"/>
    <a:srgbClr val="92506D"/>
    <a:srgbClr val="FE8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B9655-BECB-4B82-B93E-586A9E60EA71}" v="6" dt="2024-03-02T19:42:0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43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Disconzi" userId="e2f7d785b919d14b" providerId="LiveId" clId="{DA89CA71-AA59-4634-9BFC-E29F50F2EC0E}"/>
    <pc:docChg chg="undo custSel addSld delSld modSld">
      <pc:chgData name="Julia Disconzi" userId="e2f7d785b919d14b" providerId="LiveId" clId="{DA89CA71-AA59-4634-9BFC-E29F50F2EC0E}" dt="2024-02-25T16:21:52.049" v="2355" actId="20577"/>
      <pc:docMkLst>
        <pc:docMk/>
      </pc:docMkLst>
      <pc:sldChg chg="addSp modSp mod modTransition">
        <pc:chgData name="Julia Disconzi" userId="e2f7d785b919d14b" providerId="LiveId" clId="{DA89CA71-AA59-4634-9BFC-E29F50F2EC0E}" dt="2024-02-25T16:20:32.964" v="2330" actId="1038"/>
        <pc:sldMkLst>
          <pc:docMk/>
          <pc:sldMk cId="1385582970" sldId="256"/>
        </pc:sldMkLst>
        <pc:spChg chg="add mod">
          <ac:chgData name="Julia Disconzi" userId="e2f7d785b919d14b" providerId="LiveId" clId="{DA89CA71-AA59-4634-9BFC-E29F50F2EC0E}" dt="2024-02-25T16:20:32.964" v="2330" actId="1038"/>
          <ac:spMkLst>
            <pc:docMk/>
            <pc:sldMk cId="1385582970" sldId="256"/>
            <ac:spMk id="3" creationId="{03F02292-9D38-E72D-9ADB-AEFD40F0266B}"/>
          </ac:spMkLst>
        </pc:spChg>
        <pc:spChg chg="mod">
          <ac:chgData name="Julia Disconzi" userId="e2f7d785b919d14b" providerId="LiveId" clId="{DA89CA71-AA59-4634-9BFC-E29F50F2EC0E}" dt="2024-02-23T20:57:43.967" v="269" actId="164"/>
          <ac:spMkLst>
            <pc:docMk/>
            <pc:sldMk cId="1385582970" sldId="256"/>
            <ac:spMk id="6" creationId="{EA52A704-9C17-4645-3DDE-3B54ACB75C06}"/>
          </ac:spMkLst>
        </pc:spChg>
        <pc:spChg chg="mod">
          <ac:chgData name="Julia Disconzi" userId="e2f7d785b919d14b" providerId="LiveId" clId="{DA89CA71-AA59-4634-9BFC-E29F50F2EC0E}" dt="2024-02-23T20:57:43.967" v="269" actId="164"/>
          <ac:spMkLst>
            <pc:docMk/>
            <pc:sldMk cId="1385582970" sldId="256"/>
            <ac:spMk id="7" creationId="{3315D77E-CC4B-C8C1-A7BB-FD9BAB651561}"/>
          </ac:spMkLst>
        </pc:spChg>
        <pc:grpChg chg="add mod">
          <ac:chgData name="Julia Disconzi" userId="e2f7d785b919d14b" providerId="LiveId" clId="{DA89CA71-AA59-4634-9BFC-E29F50F2EC0E}" dt="2024-02-23T20:57:43.967" v="269" actId="164"/>
          <ac:grpSpMkLst>
            <pc:docMk/>
            <pc:sldMk cId="1385582970" sldId="256"/>
            <ac:grpSpMk id="2" creationId="{B079E732-980E-3F39-4B2D-D3692FD5B5D6}"/>
          </ac:grpSpMkLst>
        </pc:grpChg>
        <pc:grpChg chg="add mod">
          <ac:chgData name="Julia Disconzi" userId="e2f7d785b919d14b" providerId="LiveId" clId="{DA89CA71-AA59-4634-9BFC-E29F50F2EC0E}" dt="2024-02-23T20:57:43.967" v="269" actId="164"/>
          <ac:grpSpMkLst>
            <pc:docMk/>
            <pc:sldMk cId="1385582970" sldId="256"/>
            <ac:grpSpMk id="9" creationId="{7D9F85E5-197C-4F0F-92D2-142EA2B6697E}"/>
          </ac:grpSpMkLst>
        </pc:grpChg>
        <pc:picChg chg="mod modCrop">
          <ac:chgData name="Julia Disconzi" userId="e2f7d785b919d14b" providerId="LiveId" clId="{DA89CA71-AA59-4634-9BFC-E29F50F2EC0E}" dt="2024-02-23T20:58:16.698" v="270" actId="732"/>
          <ac:picMkLst>
            <pc:docMk/>
            <pc:sldMk cId="1385582970" sldId="256"/>
            <ac:picMk id="16" creationId="{AD187C71-328D-B025-9F81-8383A6C2E112}"/>
          </ac:picMkLst>
        </pc:picChg>
      </pc:sldChg>
      <pc:sldChg chg="addSp delSp modSp add mod modTransition">
        <pc:chgData name="Julia Disconzi" userId="e2f7d785b919d14b" providerId="LiveId" clId="{DA89CA71-AA59-4634-9BFC-E29F50F2EC0E}" dt="2024-02-25T16:20:45.147" v="2335" actId="20577"/>
        <pc:sldMkLst>
          <pc:docMk/>
          <pc:sldMk cId="2867728027" sldId="257"/>
        </pc:sldMkLst>
        <pc:spChg chg="add mod">
          <ac:chgData name="Julia Disconzi" userId="e2f7d785b919d14b" providerId="LiveId" clId="{DA89CA71-AA59-4634-9BFC-E29F50F2EC0E}" dt="2024-02-25T16:20:45.147" v="2335" actId="20577"/>
          <ac:spMkLst>
            <pc:docMk/>
            <pc:sldMk cId="2867728027" sldId="257"/>
            <ac:spMk id="2" creationId="{45898457-856D-7A13-1822-49127352D0B0}"/>
          </ac:spMkLst>
        </pc:spChg>
        <pc:spChg chg="del">
          <ac:chgData name="Julia Disconzi" userId="e2f7d785b919d14b" providerId="LiveId" clId="{DA89CA71-AA59-4634-9BFC-E29F50F2EC0E}" dt="2024-02-23T20:58:47.119" v="275" actId="478"/>
          <ac:spMkLst>
            <pc:docMk/>
            <pc:sldMk cId="2867728027" sldId="257"/>
            <ac:spMk id="12" creationId="{6C305A29-DE5B-8825-3EA7-715F231026E4}"/>
          </ac:spMkLst>
        </pc:spChg>
        <pc:spChg chg="del">
          <ac:chgData name="Julia Disconzi" userId="e2f7d785b919d14b" providerId="LiveId" clId="{DA89CA71-AA59-4634-9BFC-E29F50F2EC0E}" dt="2024-02-23T20:58:44.219" v="274" actId="478"/>
          <ac:spMkLst>
            <pc:docMk/>
            <pc:sldMk cId="2867728027" sldId="257"/>
            <ac:spMk id="17" creationId="{57D7202B-CA64-6EC5-1561-DCA0CA1BA85E}"/>
          </ac:spMkLst>
        </pc:spChg>
        <pc:grpChg chg="mod">
          <ac:chgData name="Julia Disconzi" userId="e2f7d785b919d14b" providerId="LiveId" clId="{DA89CA71-AA59-4634-9BFC-E29F50F2EC0E}" dt="2024-02-23T21:00:11.300" v="288" actId="1076"/>
          <ac:grpSpMkLst>
            <pc:docMk/>
            <pc:sldMk cId="2867728027" sldId="257"/>
            <ac:grpSpMk id="9" creationId="{1844C307-E70A-C7D0-1926-4C8E56A52AB7}"/>
          </ac:grpSpMkLst>
        </pc:grpChg>
        <pc:picChg chg="del">
          <ac:chgData name="Julia Disconzi" userId="e2f7d785b919d14b" providerId="LiveId" clId="{DA89CA71-AA59-4634-9BFC-E29F50F2EC0E}" dt="2024-02-23T20:58:39.514" v="273" actId="478"/>
          <ac:picMkLst>
            <pc:docMk/>
            <pc:sldMk cId="2867728027" sldId="257"/>
            <ac:picMk id="11" creationId="{419AE9EE-D0E3-8DD8-B8BF-FE9530B19E24}"/>
          </ac:picMkLst>
        </pc:picChg>
        <pc:picChg chg="mod modCrop">
          <ac:chgData name="Julia Disconzi" userId="e2f7d785b919d14b" providerId="LiveId" clId="{DA89CA71-AA59-4634-9BFC-E29F50F2EC0E}" dt="2024-02-23T20:59:09.634" v="278" actId="732"/>
          <ac:picMkLst>
            <pc:docMk/>
            <pc:sldMk cId="2867728027" sldId="257"/>
            <ac:picMk id="16" creationId="{17543047-40CD-8427-0837-6072F6965AAC}"/>
          </ac:picMkLst>
        </pc:picChg>
      </pc:sldChg>
      <pc:sldChg chg="addSp delSp modSp del mod delAnim modAnim">
        <pc:chgData name="Julia Disconzi" userId="e2f7d785b919d14b" providerId="LiveId" clId="{DA89CA71-AA59-4634-9BFC-E29F50F2EC0E}" dt="2024-02-23T20:58:27.528" v="271" actId="2696"/>
        <pc:sldMkLst>
          <pc:docMk/>
          <pc:sldMk cId="3793895774" sldId="257"/>
        </pc:sldMkLst>
        <pc:spChg chg="mod">
          <ac:chgData name="Julia Disconzi" userId="e2f7d785b919d14b" providerId="LiveId" clId="{DA89CA71-AA59-4634-9BFC-E29F50F2EC0E}" dt="2024-02-23T20:47:33.490" v="165" actId="165"/>
          <ac:spMkLst>
            <pc:docMk/>
            <pc:sldMk cId="3793895774" sldId="257"/>
            <ac:spMk id="2" creationId="{9FCB33DE-572B-2EDF-4AEF-1E2B3A0772F9}"/>
          </ac:spMkLst>
        </pc:spChg>
        <pc:spChg chg="mod">
          <ac:chgData name="Julia Disconzi" userId="e2f7d785b919d14b" providerId="LiveId" clId="{DA89CA71-AA59-4634-9BFC-E29F50F2EC0E}" dt="2024-02-23T20:47:33.490" v="165" actId="165"/>
          <ac:spMkLst>
            <pc:docMk/>
            <pc:sldMk cId="3793895774" sldId="257"/>
            <ac:spMk id="3" creationId="{18602065-C808-F770-47DD-D038D6D441A6}"/>
          </ac:spMkLst>
        </pc:spChg>
        <pc:spChg chg="mod">
          <ac:chgData name="Julia Disconzi" userId="e2f7d785b919d14b" providerId="LiveId" clId="{DA89CA71-AA59-4634-9BFC-E29F50F2EC0E}" dt="2024-02-23T20:52:07.128" v="191" actId="1076"/>
          <ac:spMkLst>
            <pc:docMk/>
            <pc:sldMk cId="3793895774" sldId="257"/>
            <ac:spMk id="4" creationId="{0BBA2699-8F52-3961-A19C-28A6404E6272}"/>
          </ac:spMkLst>
        </pc:spChg>
        <pc:spChg chg="del mod topLvl">
          <ac:chgData name="Julia Disconzi" userId="e2f7d785b919d14b" providerId="LiveId" clId="{DA89CA71-AA59-4634-9BFC-E29F50F2EC0E}" dt="2024-02-23T20:47:56.197" v="167" actId="478"/>
          <ac:spMkLst>
            <pc:docMk/>
            <pc:sldMk cId="3793895774" sldId="257"/>
            <ac:spMk id="6" creationId="{92DE8C9E-AE42-0F37-4CEE-6C85975D72C3}"/>
          </ac:spMkLst>
        </pc:spChg>
        <pc:spChg chg="add mod">
          <ac:chgData name="Julia Disconzi" userId="e2f7d785b919d14b" providerId="LiveId" clId="{DA89CA71-AA59-4634-9BFC-E29F50F2EC0E}" dt="2024-02-23T20:56:08.972" v="262" actId="164"/>
          <ac:spMkLst>
            <pc:docMk/>
            <pc:sldMk cId="3793895774" sldId="257"/>
            <ac:spMk id="6" creationId="{EA52A704-9C17-4645-3DDE-3B54ACB75C06}"/>
          </ac:spMkLst>
        </pc:spChg>
        <pc:spChg chg="add mod ord topLvl">
          <ac:chgData name="Julia Disconzi" userId="e2f7d785b919d14b" providerId="LiveId" clId="{DA89CA71-AA59-4634-9BFC-E29F50F2EC0E}" dt="2024-02-23T20:56:08.972" v="262" actId="164"/>
          <ac:spMkLst>
            <pc:docMk/>
            <pc:sldMk cId="3793895774" sldId="257"/>
            <ac:spMk id="7" creationId="{3315D77E-CC4B-C8C1-A7BB-FD9BAB651561}"/>
          </ac:spMkLst>
        </pc:spChg>
        <pc:spChg chg="mod">
          <ac:chgData name="Julia Disconzi" userId="e2f7d785b919d14b" providerId="LiveId" clId="{DA89CA71-AA59-4634-9BFC-E29F50F2EC0E}" dt="2024-02-23T20:39:22.472" v="91" actId="207"/>
          <ac:spMkLst>
            <pc:docMk/>
            <pc:sldMk cId="3793895774" sldId="257"/>
            <ac:spMk id="11" creationId="{9C16BFD2-682C-1C67-A59E-5FC46B51A48A}"/>
          </ac:spMkLst>
        </pc:spChg>
        <pc:spChg chg="mod">
          <ac:chgData name="Julia Disconzi" userId="e2f7d785b919d14b" providerId="LiveId" clId="{DA89CA71-AA59-4634-9BFC-E29F50F2EC0E}" dt="2024-02-23T20:40:39.197" v="100" actId="1076"/>
          <ac:spMkLst>
            <pc:docMk/>
            <pc:sldMk cId="3793895774" sldId="257"/>
            <ac:spMk id="12" creationId="{F9162D3D-F4C4-616C-6779-00EB6B68B080}"/>
          </ac:spMkLst>
        </pc:spChg>
        <pc:spChg chg="mod">
          <ac:chgData name="Julia Disconzi" userId="e2f7d785b919d14b" providerId="LiveId" clId="{DA89CA71-AA59-4634-9BFC-E29F50F2EC0E}" dt="2024-02-23T20:39:13.954" v="90" actId="207"/>
          <ac:spMkLst>
            <pc:docMk/>
            <pc:sldMk cId="3793895774" sldId="257"/>
            <ac:spMk id="14" creationId="{615D97BA-1EE6-EAFD-4454-FBA45F88DD2B}"/>
          </ac:spMkLst>
        </pc:spChg>
        <pc:spChg chg="mod">
          <ac:chgData name="Julia Disconzi" userId="e2f7d785b919d14b" providerId="LiveId" clId="{DA89CA71-AA59-4634-9BFC-E29F50F2EC0E}" dt="2024-02-23T20:38:02.845" v="86"/>
          <ac:spMkLst>
            <pc:docMk/>
            <pc:sldMk cId="3793895774" sldId="257"/>
            <ac:spMk id="15" creationId="{25F51BB2-D544-2234-7A18-F7E8BC4DDC88}"/>
          </ac:spMkLst>
        </pc:spChg>
        <pc:grpChg chg="del mod ord topLvl">
          <ac:chgData name="Julia Disconzi" userId="e2f7d785b919d14b" providerId="LiveId" clId="{DA89CA71-AA59-4634-9BFC-E29F50F2EC0E}" dt="2024-02-23T20:51:00.369" v="180" actId="478"/>
          <ac:grpSpMkLst>
            <pc:docMk/>
            <pc:sldMk cId="3793895774" sldId="257"/>
            <ac:grpSpMk id="8" creationId="{30F6F778-C12F-E514-0E57-133D37D3DAE7}"/>
          </ac:grpSpMkLst>
        </pc:grpChg>
        <pc:grpChg chg="add del mod topLvl">
          <ac:chgData name="Julia Disconzi" userId="e2f7d785b919d14b" providerId="LiveId" clId="{DA89CA71-AA59-4634-9BFC-E29F50F2EC0E}" dt="2024-02-23T20:47:51.784" v="166" actId="165"/>
          <ac:grpSpMkLst>
            <pc:docMk/>
            <pc:sldMk cId="3793895774" sldId="257"/>
            <ac:grpSpMk id="9" creationId="{02B59097-0096-82C4-3712-45D5B26BF862}"/>
          </ac:grpSpMkLst>
        </pc:grpChg>
        <pc:grpChg chg="add del mod">
          <ac:chgData name="Julia Disconzi" userId="e2f7d785b919d14b" providerId="LiveId" clId="{DA89CA71-AA59-4634-9BFC-E29F50F2EC0E}" dt="2024-02-23T20:56:13.175" v="263" actId="21"/>
          <ac:grpSpMkLst>
            <pc:docMk/>
            <pc:sldMk cId="3793895774" sldId="257"/>
            <ac:grpSpMk id="9" creationId="{7D9F85E5-197C-4F0F-92D2-142EA2B6697E}"/>
          </ac:grpSpMkLst>
        </pc:grpChg>
        <pc:grpChg chg="add del mod">
          <ac:chgData name="Julia Disconzi" userId="e2f7d785b919d14b" providerId="LiveId" clId="{DA89CA71-AA59-4634-9BFC-E29F50F2EC0E}" dt="2024-02-23T20:45:05.544" v="152" actId="478"/>
          <ac:grpSpMkLst>
            <pc:docMk/>
            <pc:sldMk cId="3793895774" sldId="257"/>
            <ac:grpSpMk id="10" creationId="{F23F8A97-285C-6D4C-F984-FD144ADD52CC}"/>
          </ac:grpSpMkLst>
        </pc:grpChg>
        <pc:grpChg chg="add del mod">
          <ac:chgData name="Julia Disconzi" userId="e2f7d785b919d14b" providerId="LiveId" clId="{DA89CA71-AA59-4634-9BFC-E29F50F2EC0E}" dt="2024-02-23T20:45:08.883" v="153" actId="478"/>
          <ac:grpSpMkLst>
            <pc:docMk/>
            <pc:sldMk cId="3793895774" sldId="257"/>
            <ac:grpSpMk id="13" creationId="{0B7430B5-39CB-AD4F-B33D-37380E8FE97E}"/>
          </ac:grpSpMkLst>
        </pc:grpChg>
        <pc:grpChg chg="add del mod">
          <ac:chgData name="Julia Disconzi" userId="e2f7d785b919d14b" providerId="LiveId" clId="{DA89CA71-AA59-4634-9BFC-E29F50F2EC0E}" dt="2024-02-23T20:47:33.490" v="165" actId="165"/>
          <ac:grpSpMkLst>
            <pc:docMk/>
            <pc:sldMk cId="3793895774" sldId="257"/>
            <ac:grpSpMk id="17" creationId="{8CD00CB9-026F-70FE-DC54-AC55D86A8165}"/>
          </ac:grpSpMkLst>
        </pc:grpChg>
      </pc:sldChg>
      <pc:sldChg chg="addSp delSp modSp add mod modTransition setBg">
        <pc:chgData name="Julia Disconzi" userId="e2f7d785b919d14b" providerId="LiveId" clId="{DA89CA71-AA59-4634-9BFC-E29F50F2EC0E}" dt="2024-02-25T16:20:56.002" v="2338" actId="20577"/>
        <pc:sldMkLst>
          <pc:docMk/>
          <pc:sldMk cId="634879721" sldId="258"/>
        </pc:sldMkLst>
        <pc:spChg chg="add del mod">
          <ac:chgData name="Julia Disconzi" userId="e2f7d785b919d14b" providerId="LiveId" clId="{DA89CA71-AA59-4634-9BFC-E29F50F2EC0E}" dt="2024-02-23T21:24:53.280" v="344" actId="478"/>
          <ac:spMkLst>
            <pc:docMk/>
            <pc:sldMk cId="634879721" sldId="258"/>
            <ac:spMk id="2" creationId="{08B429FD-E415-7B43-C6AF-DB563E1F6500}"/>
          </ac:spMkLst>
        </pc:spChg>
        <pc:spChg chg="del">
          <ac:chgData name="Julia Disconzi" userId="e2f7d785b919d14b" providerId="LiveId" clId="{DA89CA71-AA59-4634-9BFC-E29F50F2EC0E}" dt="2024-02-23T21:02:19.041" v="299" actId="478"/>
          <ac:spMkLst>
            <pc:docMk/>
            <pc:sldMk cId="634879721" sldId="258"/>
            <ac:spMk id="4" creationId="{B4A87CF8-6211-E96C-B1BA-9659942A699F}"/>
          </ac:spMkLst>
        </pc:spChg>
        <pc:spChg chg="del">
          <ac:chgData name="Julia Disconzi" userId="e2f7d785b919d14b" providerId="LiveId" clId="{DA89CA71-AA59-4634-9BFC-E29F50F2EC0E}" dt="2024-02-23T21:02:22.056" v="300" actId="478"/>
          <ac:spMkLst>
            <pc:docMk/>
            <pc:sldMk cId="634879721" sldId="258"/>
            <ac:spMk id="5" creationId="{8AB2D4C9-804B-F7CF-B9F5-67DB812DB3F7}"/>
          </ac:spMkLst>
        </pc:spChg>
        <pc:spChg chg="add mod">
          <ac:chgData name="Julia Disconzi" userId="e2f7d785b919d14b" providerId="LiveId" clId="{DA89CA71-AA59-4634-9BFC-E29F50F2EC0E}" dt="2024-02-23T21:32:10.389" v="463" actId="1037"/>
          <ac:spMkLst>
            <pc:docMk/>
            <pc:sldMk cId="634879721" sldId="258"/>
            <ac:spMk id="15" creationId="{FE5B0415-DA5E-8C2F-7BBE-5C3036A3A75D}"/>
          </ac:spMkLst>
        </pc:spChg>
        <pc:spChg chg="add mod">
          <ac:chgData name="Julia Disconzi" userId="e2f7d785b919d14b" providerId="LiveId" clId="{DA89CA71-AA59-4634-9BFC-E29F50F2EC0E}" dt="2024-02-25T16:17:50.831" v="2285" actId="2711"/>
          <ac:spMkLst>
            <pc:docMk/>
            <pc:sldMk cId="634879721" sldId="258"/>
            <ac:spMk id="18" creationId="{A5A6AD36-DCDF-DB40-20A6-41A0530FBA40}"/>
          </ac:spMkLst>
        </pc:spChg>
        <pc:spChg chg="add mod">
          <ac:chgData name="Julia Disconzi" userId="e2f7d785b919d14b" providerId="LiveId" clId="{DA89CA71-AA59-4634-9BFC-E29F50F2EC0E}" dt="2024-02-25T16:20:56.002" v="2338" actId="20577"/>
          <ac:spMkLst>
            <pc:docMk/>
            <pc:sldMk cId="634879721" sldId="258"/>
            <ac:spMk id="19" creationId="{B96F346C-9E9E-251C-6B43-B7FFCB478239}"/>
          </ac:spMkLst>
        </pc:spChg>
        <pc:spChg chg="add del">
          <ac:chgData name="Julia Disconzi" userId="e2f7d785b919d14b" providerId="LiveId" clId="{DA89CA71-AA59-4634-9BFC-E29F50F2EC0E}" dt="2024-02-23T21:19:49.864" v="336" actId="26606"/>
          <ac:spMkLst>
            <pc:docMk/>
            <pc:sldMk cId="634879721" sldId="258"/>
            <ac:spMk id="1035" creationId="{C83A5C14-ED91-4CD1-809E-D29FF97C9AF5}"/>
          </ac:spMkLst>
        </pc:spChg>
        <pc:spChg chg="add del">
          <ac:chgData name="Julia Disconzi" userId="e2f7d785b919d14b" providerId="LiveId" clId="{DA89CA71-AA59-4634-9BFC-E29F50F2EC0E}" dt="2024-02-23T21:19:49.864" v="336" actId="26606"/>
          <ac:spMkLst>
            <pc:docMk/>
            <pc:sldMk cId="634879721" sldId="258"/>
            <ac:spMk id="1037" creationId="{56065185-5C34-4F86-AA96-AA4D065B0EF4}"/>
          </ac:spMkLst>
        </pc:spChg>
        <pc:spChg chg="add del">
          <ac:chgData name="Julia Disconzi" userId="e2f7d785b919d14b" providerId="LiveId" clId="{DA89CA71-AA59-4634-9BFC-E29F50F2EC0E}" dt="2024-02-23T21:19:49.209" v="335" actId="26606"/>
          <ac:spMkLst>
            <pc:docMk/>
            <pc:sldMk cId="634879721" sldId="258"/>
            <ac:spMk id="1042" creationId="{8950AD4C-6AF3-49F8-94E1-DBCAFB39478B}"/>
          </ac:spMkLst>
        </pc:spChg>
        <pc:spChg chg="add del">
          <ac:chgData name="Julia Disconzi" userId="e2f7d785b919d14b" providerId="LiveId" clId="{DA89CA71-AA59-4634-9BFC-E29F50F2EC0E}" dt="2024-02-23T21:19:49.209" v="335" actId="26606"/>
          <ac:spMkLst>
            <pc:docMk/>
            <pc:sldMk cId="634879721" sldId="258"/>
            <ac:spMk id="1044" creationId="{DEAEE08D-A745-4391-9073-9E99767E09D4}"/>
          </ac:spMkLst>
        </pc:spChg>
        <pc:spChg chg="add del">
          <ac:chgData name="Julia Disconzi" userId="e2f7d785b919d14b" providerId="LiveId" clId="{DA89CA71-AA59-4634-9BFC-E29F50F2EC0E}" dt="2024-02-23T21:19:49.209" v="335" actId="26606"/>
          <ac:spMkLst>
            <pc:docMk/>
            <pc:sldMk cId="634879721" sldId="258"/>
            <ac:spMk id="1046" creationId="{7E862DF0-097D-4BBD-A1A1-35B522C5EB97}"/>
          </ac:spMkLst>
        </pc:spChg>
        <pc:grpChg chg="del">
          <ac:chgData name="Julia Disconzi" userId="e2f7d785b919d14b" providerId="LiveId" clId="{DA89CA71-AA59-4634-9BFC-E29F50F2EC0E}" dt="2024-02-23T21:02:22.056" v="300" actId="478"/>
          <ac:grpSpMkLst>
            <pc:docMk/>
            <pc:sldMk cId="634879721" sldId="258"/>
            <ac:grpSpMk id="9" creationId="{53E251FE-5966-875E-0A5B-268AF1A19D88}"/>
          </ac:grpSpMkLst>
        </pc:grpChg>
        <pc:grpChg chg="add mod">
          <ac:chgData name="Julia Disconzi" userId="e2f7d785b919d14b" providerId="LiveId" clId="{DA89CA71-AA59-4634-9BFC-E29F50F2EC0E}" dt="2024-02-23T21:28:11.411" v="404" actId="1035"/>
          <ac:grpSpMkLst>
            <pc:docMk/>
            <pc:sldMk cId="634879721" sldId="258"/>
            <ac:grpSpMk id="14" creationId="{560A19A2-964A-018D-F2AF-79DFBE30330C}"/>
          </ac:grpSpMkLst>
        </pc:grpChg>
        <pc:picChg chg="add mod ord">
          <ac:chgData name="Julia Disconzi" userId="e2f7d785b919d14b" providerId="LiveId" clId="{DA89CA71-AA59-4634-9BFC-E29F50F2EC0E}" dt="2024-02-23T21:27:35.368" v="383" actId="1076"/>
          <ac:picMkLst>
            <pc:docMk/>
            <pc:sldMk cId="634879721" sldId="258"/>
            <ac:picMk id="8" creationId="{B36DB5CB-863D-A04F-D026-314BEF290DB4}"/>
          </ac:picMkLst>
        </pc:picChg>
        <pc:picChg chg="add mod ord">
          <ac:chgData name="Julia Disconzi" userId="e2f7d785b919d14b" providerId="LiveId" clId="{DA89CA71-AA59-4634-9BFC-E29F50F2EC0E}" dt="2024-02-23T21:28:02.074" v="389" actId="208"/>
          <ac:picMkLst>
            <pc:docMk/>
            <pc:sldMk cId="634879721" sldId="258"/>
            <ac:picMk id="11" creationId="{72F2144D-BFE2-B087-9821-E7EE9FD10B4D}"/>
          </ac:picMkLst>
        </pc:picChg>
        <pc:picChg chg="add mod ord">
          <ac:chgData name="Julia Disconzi" userId="e2f7d785b919d14b" providerId="LiveId" clId="{DA89CA71-AA59-4634-9BFC-E29F50F2EC0E}" dt="2024-02-23T21:27:21.262" v="379" actId="1076"/>
          <ac:picMkLst>
            <pc:docMk/>
            <pc:sldMk cId="634879721" sldId="258"/>
            <ac:picMk id="13" creationId="{91A528A1-F65B-7118-FE59-3551FC2BC3C6}"/>
          </ac:picMkLst>
        </pc:picChg>
        <pc:picChg chg="del">
          <ac:chgData name="Julia Disconzi" userId="e2f7d785b919d14b" providerId="LiveId" clId="{DA89CA71-AA59-4634-9BFC-E29F50F2EC0E}" dt="2024-02-23T21:02:16.802" v="298" actId="478"/>
          <ac:picMkLst>
            <pc:docMk/>
            <pc:sldMk cId="634879721" sldId="258"/>
            <ac:picMk id="16" creationId="{2D7C1F76-B0DA-A143-D29D-D8E81DC6C826}"/>
          </ac:picMkLst>
        </pc:picChg>
        <pc:picChg chg="add del mod">
          <ac:chgData name="Julia Disconzi" userId="e2f7d785b919d14b" providerId="LiveId" clId="{DA89CA71-AA59-4634-9BFC-E29F50F2EC0E}" dt="2024-02-23T21:13:20.111" v="326" actId="478"/>
          <ac:picMkLst>
            <pc:docMk/>
            <pc:sldMk cId="634879721" sldId="258"/>
            <ac:picMk id="1026" creationId="{B40782FC-2147-EADE-18EA-07136D310FE1}"/>
          </ac:picMkLst>
        </pc:picChg>
        <pc:picChg chg="add del mod">
          <ac:chgData name="Julia Disconzi" userId="e2f7d785b919d14b" providerId="LiveId" clId="{DA89CA71-AA59-4634-9BFC-E29F50F2EC0E}" dt="2024-02-23T21:13:20.111" v="326" actId="478"/>
          <ac:picMkLst>
            <pc:docMk/>
            <pc:sldMk cId="634879721" sldId="258"/>
            <ac:picMk id="1028" creationId="{C42483CA-0686-E961-5683-5B02F5037504}"/>
          </ac:picMkLst>
        </pc:picChg>
        <pc:picChg chg="add del mod">
          <ac:chgData name="Julia Disconzi" userId="e2f7d785b919d14b" providerId="LiveId" clId="{DA89CA71-AA59-4634-9BFC-E29F50F2EC0E}" dt="2024-02-23T21:20:19.024" v="338" actId="478"/>
          <ac:picMkLst>
            <pc:docMk/>
            <pc:sldMk cId="634879721" sldId="258"/>
            <ac:picMk id="1030" creationId="{D03480CF-0F61-A611-F082-D1E31C139A90}"/>
          </ac:picMkLst>
        </pc:picChg>
      </pc:sldChg>
      <pc:sldChg chg="addSp delSp modSp add mod modTransition">
        <pc:chgData name="Julia Disconzi" userId="e2f7d785b919d14b" providerId="LiveId" clId="{DA89CA71-AA59-4634-9BFC-E29F50F2EC0E}" dt="2024-02-25T16:21:20.005" v="2343" actId="13926"/>
        <pc:sldMkLst>
          <pc:docMk/>
          <pc:sldMk cId="572891988" sldId="259"/>
        </pc:sldMkLst>
        <pc:spChg chg="add mod">
          <ac:chgData name="Julia Disconzi" userId="e2f7d785b919d14b" providerId="LiveId" clId="{DA89CA71-AA59-4634-9BFC-E29F50F2EC0E}" dt="2024-02-25T16:18:10.252" v="2288" actId="2711"/>
          <ac:spMkLst>
            <pc:docMk/>
            <pc:sldMk cId="572891988" sldId="259"/>
            <ac:spMk id="3" creationId="{DCD50D77-7B4E-B291-BAFA-E120BF6F1FD0}"/>
          </ac:spMkLst>
        </pc:spChg>
        <pc:spChg chg="add mod ord">
          <ac:chgData name="Julia Disconzi" userId="e2f7d785b919d14b" providerId="LiveId" clId="{DA89CA71-AA59-4634-9BFC-E29F50F2EC0E}" dt="2024-02-25T13:56:26.655" v="739" actId="14100"/>
          <ac:spMkLst>
            <pc:docMk/>
            <pc:sldMk cId="572891988" sldId="259"/>
            <ac:spMk id="4" creationId="{C746E8A9-832B-24F1-0A11-73780BA27A31}"/>
          </ac:spMkLst>
        </pc:spChg>
        <pc:spChg chg="add del mod">
          <ac:chgData name="Julia Disconzi" userId="e2f7d785b919d14b" providerId="LiveId" clId="{DA89CA71-AA59-4634-9BFC-E29F50F2EC0E}" dt="2024-02-25T14:12:03.066" v="972" actId="478"/>
          <ac:spMkLst>
            <pc:docMk/>
            <pc:sldMk cId="572891988" sldId="259"/>
            <ac:spMk id="12" creationId="{A916EA5E-1D5C-D768-41D3-828CA75C9F01}"/>
          </ac:spMkLst>
        </pc:spChg>
        <pc:spChg chg="mod">
          <ac:chgData name="Julia Disconzi" userId="e2f7d785b919d14b" providerId="LiveId" clId="{DA89CA71-AA59-4634-9BFC-E29F50F2EC0E}" dt="2024-02-25T14:14:32.781" v="1057" actId="20577"/>
          <ac:spMkLst>
            <pc:docMk/>
            <pc:sldMk cId="572891988" sldId="259"/>
            <ac:spMk id="15" creationId="{A227B37E-ECD0-40F3-131B-273F20E93517}"/>
          </ac:spMkLst>
        </pc:spChg>
        <pc:spChg chg="add mod">
          <ac:chgData name="Julia Disconzi" userId="e2f7d785b919d14b" providerId="LiveId" clId="{DA89CA71-AA59-4634-9BFC-E29F50F2EC0E}" dt="2024-02-25T16:21:20.005" v="2343" actId="13926"/>
          <ac:spMkLst>
            <pc:docMk/>
            <pc:sldMk cId="572891988" sldId="259"/>
            <ac:spMk id="16" creationId="{78F7456D-40F1-D213-1120-4CD39CEF62A5}"/>
          </ac:spMkLst>
        </pc:spChg>
        <pc:spChg chg="del">
          <ac:chgData name="Julia Disconzi" userId="e2f7d785b919d14b" providerId="LiveId" clId="{DA89CA71-AA59-4634-9BFC-E29F50F2EC0E}" dt="2024-02-23T21:38:23.896" v="541" actId="478"/>
          <ac:spMkLst>
            <pc:docMk/>
            <pc:sldMk cId="572891988" sldId="259"/>
            <ac:spMk id="18" creationId="{EDA6CF55-46EB-F940-6688-C8F3267B3EC0}"/>
          </ac:spMkLst>
        </pc:spChg>
        <pc:grpChg chg="del">
          <ac:chgData name="Julia Disconzi" userId="e2f7d785b919d14b" providerId="LiveId" clId="{DA89CA71-AA59-4634-9BFC-E29F50F2EC0E}" dt="2024-02-23T21:38:18.417" v="540" actId="478"/>
          <ac:grpSpMkLst>
            <pc:docMk/>
            <pc:sldMk cId="572891988" sldId="259"/>
            <ac:grpSpMk id="14" creationId="{FDCA2053-89DC-3EC8-CAD5-CC6200111A73}"/>
          </ac:grpSpMkLst>
        </pc:grpChg>
        <pc:picChg chg="add del mod">
          <ac:chgData name="Julia Disconzi" userId="e2f7d785b919d14b" providerId="LiveId" clId="{DA89CA71-AA59-4634-9BFC-E29F50F2EC0E}" dt="2024-02-23T22:00:08.242" v="607" actId="478"/>
          <ac:picMkLst>
            <pc:docMk/>
            <pc:sldMk cId="572891988" sldId="259"/>
            <ac:picMk id="6" creationId="{EBD3A991-EEAA-9673-D47D-799CF569682B}"/>
          </ac:picMkLst>
        </pc:picChg>
        <pc:picChg chg="add del mod">
          <ac:chgData name="Julia Disconzi" userId="e2f7d785b919d14b" providerId="LiveId" clId="{DA89CA71-AA59-4634-9BFC-E29F50F2EC0E}" dt="2024-02-23T22:02:37.527" v="614" actId="478"/>
          <ac:picMkLst>
            <pc:docMk/>
            <pc:sldMk cId="572891988" sldId="259"/>
            <ac:picMk id="9" creationId="{37C4E0DE-6144-3C7E-2610-B6D8D6F1BBC5}"/>
          </ac:picMkLst>
        </pc:picChg>
        <pc:picChg chg="add del mod">
          <ac:chgData name="Julia Disconzi" userId="e2f7d785b919d14b" providerId="LiveId" clId="{DA89CA71-AA59-4634-9BFC-E29F50F2EC0E}" dt="2024-02-23T21:53:25.457" v="596" actId="478"/>
          <ac:picMkLst>
            <pc:docMk/>
            <pc:sldMk cId="572891988" sldId="259"/>
            <ac:picMk id="2050" creationId="{25FAC347-2872-40A7-8D73-5169F3539353}"/>
          </ac:picMkLst>
        </pc:picChg>
        <pc:picChg chg="add del">
          <ac:chgData name="Julia Disconzi" userId="e2f7d785b919d14b" providerId="LiveId" clId="{DA89CA71-AA59-4634-9BFC-E29F50F2EC0E}" dt="2024-02-23T22:02:01.639" v="612" actId="478"/>
          <ac:picMkLst>
            <pc:docMk/>
            <pc:sldMk cId="572891988" sldId="259"/>
            <ac:picMk id="2052" creationId="{651E21E4-C99A-1B64-B363-56E994178518}"/>
          </ac:picMkLst>
        </pc:picChg>
        <pc:picChg chg="add del mod">
          <ac:chgData name="Julia Disconzi" userId="e2f7d785b919d14b" providerId="LiveId" clId="{DA89CA71-AA59-4634-9BFC-E29F50F2EC0E}" dt="2024-02-23T22:02:44.463" v="616" actId="478"/>
          <ac:picMkLst>
            <pc:docMk/>
            <pc:sldMk cId="572891988" sldId="259"/>
            <ac:picMk id="2054" creationId="{8EFA5261-AC88-ED68-C4F8-F5FB2FFE39BF}"/>
          </ac:picMkLst>
        </pc:picChg>
        <pc:picChg chg="add del mod">
          <ac:chgData name="Julia Disconzi" userId="e2f7d785b919d14b" providerId="LiveId" clId="{DA89CA71-AA59-4634-9BFC-E29F50F2EC0E}" dt="2024-02-25T13:54:07.181" v="735" actId="478"/>
          <ac:picMkLst>
            <pc:docMk/>
            <pc:sldMk cId="572891988" sldId="259"/>
            <ac:picMk id="2056" creationId="{BE78272C-BF98-FE47-02A9-7CE2EC3FAD66}"/>
          </ac:picMkLst>
        </pc:picChg>
        <pc:picChg chg="add del mod">
          <ac:chgData name="Julia Disconzi" userId="e2f7d785b919d14b" providerId="LiveId" clId="{DA89CA71-AA59-4634-9BFC-E29F50F2EC0E}" dt="2024-02-25T14:13:07.101" v="1011" actId="478"/>
          <ac:picMkLst>
            <pc:docMk/>
            <pc:sldMk cId="572891988" sldId="259"/>
            <ac:picMk id="2058" creationId="{45A54208-F8F3-1E54-420F-D852AE4F6E28}"/>
          </ac:picMkLst>
        </pc:picChg>
        <pc:picChg chg="add mod">
          <ac:chgData name="Julia Disconzi" userId="e2f7d785b919d14b" providerId="LiveId" clId="{DA89CA71-AA59-4634-9BFC-E29F50F2EC0E}" dt="2024-02-25T14:14:45.481" v="1058" actId="732"/>
          <ac:picMkLst>
            <pc:docMk/>
            <pc:sldMk cId="572891988" sldId="259"/>
            <ac:picMk id="2060" creationId="{4FBD4877-0A31-1F9C-E376-74635F41C6F4}"/>
          </ac:picMkLst>
        </pc:picChg>
      </pc:sldChg>
      <pc:sldChg chg="delSp modSp add del mod">
        <pc:chgData name="Julia Disconzi" userId="e2f7d785b919d14b" providerId="LiveId" clId="{DA89CA71-AA59-4634-9BFC-E29F50F2EC0E}" dt="2024-02-25T13:57:38.654" v="757" actId="2696"/>
        <pc:sldMkLst>
          <pc:docMk/>
          <pc:sldMk cId="1641151080" sldId="260"/>
        </pc:sldMkLst>
        <pc:spChg chg="del">
          <ac:chgData name="Julia Disconzi" userId="e2f7d785b919d14b" providerId="LiveId" clId="{DA89CA71-AA59-4634-9BFC-E29F50F2EC0E}" dt="2024-02-23T22:11:44.092" v="718" actId="478"/>
          <ac:spMkLst>
            <pc:docMk/>
            <pc:sldMk cId="1641151080" sldId="260"/>
            <ac:spMk id="3" creationId="{77B4E9D5-1AC8-BB38-063D-185393C183D1}"/>
          </ac:spMkLst>
        </pc:spChg>
        <pc:spChg chg="del">
          <ac:chgData name="Julia Disconzi" userId="e2f7d785b919d14b" providerId="LiveId" clId="{DA89CA71-AA59-4634-9BFC-E29F50F2EC0E}" dt="2024-02-23T22:11:45.951" v="719" actId="478"/>
          <ac:spMkLst>
            <pc:docMk/>
            <pc:sldMk cId="1641151080" sldId="260"/>
            <ac:spMk id="4" creationId="{462C1922-21B4-B96A-6D08-9868C2238B48}"/>
          </ac:spMkLst>
        </pc:spChg>
        <pc:spChg chg="del">
          <ac:chgData name="Julia Disconzi" userId="e2f7d785b919d14b" providerId="LiveId" clId="{DA89CA71-AA59-4634-9BFC-E29F50F2EC0E}" dt="2024-02-23T22:11:40.384" v="717" actId="478"/>
          <ac:spMkLst>
            <pc:docMk/>
            <pc:sldMk cId="1641151080" sldId="260"/>
            <ac:spMk id="15" creationId="{82B5A1D7-0A3D-350A-FFD7-1837A60BEB56}"/>
          </ac:spMkLst>
        </pc:spChg>
        <pc:picChg chg="del mod">
          <ac:chgData name="Julia Disconzi" userId="e2f7d785b919d14b" providerId="LiveId" clId="{DA89CA71-AA59-4634-9BFC-E29F50F2EC0E}" dt="2024-02-25T13:56:06.060" v="736" actId="478"/>
          <ac:picMkLst>
            <pc:docMk/>
            <pc:sldMk cId="1641151080" sldId="260"/>
            <ac:picMk id="2056" creationId="{4E999AB9-A52F-DC87-40DB-913C2B0DCCF5}"/>
          </ac:picMkLst>
        </pc:picChg>
      </pc:sldChg>
      <pc:sldChg chg="delSp modSp add del mod">
        <pc:chgData name="Julia Disconzi" userId="e2f7d785b919d14b" providerId="LiveId" clId="{DA89CA71-AA59-4634-9BFC-E29F50F2EC0E}" dt="2024-02-25T14:14:50.710" v="1059" actId="47"/>
        <pc:sldMkLst>
          <pc:docMk/>
          <pc:sldMk cId="2870716772" sldId="260"/>
        </pc:sldMkLst>
        <pc:spChg chg="mod">
          <ac:chgData name="Julia Disconzi" userId="e2f7d785b919d14b" providerId="LiveId" clId="{DA89CA71-AA59-4634-9BFC-E29F50F2EC0E}" dt="2024-02-25T13:58:01.572" v="798" actId="1035"/>
          <ac:spMkLst>
            <pc:docMk/>
            <pc:sldMk cId="2870716772" sldId="260"/>
            <ac:spMk id="4" creationId="{26223293-FFB0-B89A-3254-5600BD70F948}"/>
          </ac:spMkLst>
        </pc:spChg>
        <pc:picChg chg="del mod">
          <ac:chgData name="Julia Disconzi" userId="e2f7d785b919d14b" providerId="LiveId" clId="{DA89CA71-AA59-4634-9BFC-E29F50F2EC0E}" dt="2024-02-25T14:11:55.703" v="971" actId="478"/>
          <ac:picMkLst>
            <pc:docMk/>
            <pc:sldMk cId="2870716772" sldId="260"/>
            <ac:picMk id="2058" creationId="{78F56E8C-CF88-5639-9054-096B182EC33A}"/>
          </ac:picMkLst>
        </pc:picChg>
      </pc:sldChg>
      <pc:sldChg chg="addSp delSp modSp add mod modTransition">
        <pc:chgData name="Julia Disconzi" userId="e2f7d785b919d14b" providerId="LiveId" clId="{DA89CA71-AA59-4634-9BFC-E29F50F2EC0E}" dt="2024-02-25T16:21:32.976" v="2346" actId="20577"/>
        <pc:sldMkLst>
          <pc:docMk/>
          <pc:sldMk cId="3901855014" sldId="260"/>
        </pc:sldMkLst>
        <pc:spChg chg="del">
          <ac:chgData name="Julia Disconzi" userId="e2f7d785b919d14b" providerId="LiveId" clId="{DA89CA71-AA59-4634-9BFC-E29F50F2EC0E}" dt="2024-02-25T14:15:07.053" v="1062" actId="478"/>
          <ac:spMkLst>
            <pc:docMk/>
            <pc:sldMk cId="3901855014" sldId="260"/>
            <ac:spMk id="3" creationId="{FBFE1C60-3F4A-A05B-8026-3A42DA7C7825}"/>
          </ac:spMkLst>
        </pc:spChg>
        <pc:spChg chg="del">
          <ac:chgData name="Julia Disconzi" userId="e2f7d785b919d14b" providerId="LiveId" clId="{DA89CA71-AA59-4634-9BFC-E29F50F2EC0E}" dt="2024-02-25T14:15:10.969" v="1063" actId="478"/>
          <ac:spMkLst>
            <pc:docMk/>
            <pc:sldMk cId="3901855014" sldId="260"/>
            <ac:spMk id="4" creationId="{36907056-3692-5D8C-A1BB-7389236CBCFF}"/>
          </ac:spMkLst>
        </pc:spChg>
        <pc:spChg chg="add del mod">
          <ac:chgData name="Julia Disconzi" userId="e2f7d785b919d14b" providerId="LiveId" clId="{DA89CA71-AA59-4634-9BFC-E29F50F2EC0E}" dt="2024-02-25T14:42:54.233" v="1226" actId="478"/>
          <ac:spMkLst>
            <pc:docMk/>
            <pc:sldMk cId="3901855014" sldId="260"/>
            <ac:spMk id="5" creationId="{A376A7CC-B850-2913-6BF4-EB425359A6E5}"/>
          </ac:spMkLst>
        </pc:spChg>
        <pc:spChg chg="add mod">
          <ac:chgData name="Julia Disconzi" userId="e2f7d785b919d14b" providerId="LiveId" clId="{DA89CA71-AA59-4634-9BFC-E29F50F2EC0E}" dt="2024-02-25T14:43:23.334" v="1241" actId="1035"/>
          <ac:spMkLst>
            <pc:docMk/>
            <pc:sldMk cId="3901855014" sldId="260"/>
            <ac:spMk id="6" creationId="{4EC37C5B-6A63-53AE-1144-622D027EB400}"/>
          </ac:spMkLst>
        </pc:spChg>
        <pc:spChg chg="add mod">
          <ac:chgData name="Julia Disconzi" userId="e2f7d785b919d14b" providerId="LiveId" clId="{DA89CA71-AA59-4634-9BFC-E29F50F2EC0E}" dt="2024-02-25T16:14:55.896" v="2253" actId="2711"/>
          <ac:spMkLst>
            <pc:docMk/>
            <pc:sldMk cId="3901855014" sldId="260"/>
            <ac:spMk id="7" creationId="{78323B86-DC5B-3732-E0DA-16B728DDA69D}"/>
          </ac:spMkLst>
        </pc:spChg>
        <pc:spChg chg="add mod">
          <ac:chgData name="Julia Disconzi" userId="e2f7d785b919d14b" providerId="LiveId" clId="{DA89CA71-AA59-4634-9BFC-E29F50F2EC0E}" dt="2024-02-25T16:21:32.976" v="2346" actId="20577"/>
          <ac:spMkLst>
            <pc:docMk/>
            <pc:sldMk cId="3901855014" sldId="260"/>
            <ac:spMk id="10" creationId="{88D52174-C0B7-F1DC-D5F6-01F7336F74A6}"/>
          </ac:spMkLst>
        </pc:spChg>
        <pc:spChg chg="del">
          <ac:chgData name="Julia Disconzi" userId="e2f7d785b919d14b" providerId="LiveId" clId="{DA89CA71-AA59-4634-9BFC-E29F50F2EC0E}" dt="2024-02-25T14:15:04.048" v="1061" actId="478"/>
          <ac:spMkLst>
            <pc:docMk/>
            <pc:sldMk cId="3901855014" sldId="260"/>
            <ac:spMk id="15" creationId="{2E8DECE6-F5EF-FAB9-2B7E-C1A33F6DD81A}"/>
          </ac:spMkLst>
        </pc:spChg>
        <pc:grpChg chg="add del mod">
          <ac:chgData name="Julia Disconzi" userId="e2f7d785b919d14b" providerId="LiveId" clId="{DA89CA71-AA59-4634-9BFC-E29F50F2EC0E}" dt="2024-02-25T14:53:40.109" v="1291" actId="165"/>
          <ac:grpSpMkLst>
            <pc:docMk/>
            <pc:sldMk cId="3901855014" sldId="260"/>
            <ac:grpSpMk id="8" creationId="{D56053F2-1533-CD69-0A56-5496A28398B7}"/>
          </ac:grpSpMkLst>
        </pc:grpChg>
        <pc:grpChg chg="add del mod">
          <ac:chgData name="Julia Disconzi" userId="e2f7d785b919d14b" providerId="LiveId" clId="{DA89CA71-AA59-4634-9BFC-E29F50F2EC0E}" dt="2024-02-25T14:59:30.353" v="1317" actId="165"/>
          <ac:grpSpMkLst>
            <pc:docMk/>
            <pc:sldMk cId="3901855014" sldId="260"/>
            <ac:grpSpMk id="9" creationId="{6079D138-8FFA-7B7C-34C0-EBA4282CDF56}"/>
          </ac:grpSpMkLst>
        </pc:grpChg>
        <pc:picChg chg="mod">
          <ac:chgData name="Julia Disconzi" userId="e2f7d785b919d14b" providerId="LiveId" clId="{DA89CA71-AA59-4634-9BFC-E29F50F2EC0E}" dt="2024-02-25T14:15:34.176" v="1066" actId="732"/>
          <ac:picMkLst>
            <pc:docMk/>
            <pc:sldMk cId="3901855014" sldId="260"/>
            <ac:picMk id="2060" creationId="{CD7AED04-EDDB-E4D7-FDC8-18134EB313AC}"/>
          </ac:picMkLst>
        </pc:picChg>
        <pc:picChg chg="add del mod">
          <ac:chgData name="Julia Disconzi" userId="e2f7d785b919d14b" providerId="LiveId" clId="{DA89CA71-AA59-4634-9BFC-E29F50F2EC0E}" dt="2024-02-25T14:46:02.875" v="1265" actId="478"/>
          <ac:picMkLst>
            <pc:docMk/>
            <pc:sldMk cId="3901855014" sldId="260"/>
            <ac:picMk id="3074" creationId="{08EB3B33-7245-7053-8994-E1115BCFF067}"/>
          </ac:picMkLst>
        </pc:picChg>
        <pc:picChg chg="add del mod topLvl">
          <ac:chgData name="Julia Disconzi" userId="e2f7d785b919d14b" providerId="LiveId" clId="{DA89CA71-AA59-4634-9BFC-E29F50F2EC0E}" dt="2024-02-25T15:05:08.581" v="1429" actId="478"/>
          <ac:picMkLst>
            <pc:docMk/>
            <pc:sldMk cId="3901855014" sldId="260"/>
            <ac:picMk id="3076" creationId="{D81F410A-C064-99B5-EE04-59E46FF83C91}"/>
          </ac:picMkLst>
        </pc:picChg>
        <pc:picChg chg="add del mod topLvl">
          <ac:chgData name="Julia Disconzi" userId="e2f7d785b919d14b" providerId="LiveId" clId="{DA89CA71-AA59-4634-9BFC-E29F50F2EC0E}" dt="2024-02-25T15:05:08.581" v="1429" actId="478"/>
          <ac:picMkLst>
            <pc:docMk/>
            <pc:sldMk cId="3901855014" sldId="260"/>
            <ac:picMk id="3078" creationId="{511F2B3A-3971-E980-5E62-643E878961FB}"/>
          </ac:picMkLst>
        </pc:picChg>
        <pc:picChg chg="add del mod topLvl">
          <ac:chgData name="Julia Disconzi" userId="e2f7d785b919d14b" providerId="LiveId" clId="{DA89CA71-AA59-4634-9BFC-E29F50F2EC0E}" dt="2024-02-25T15:05:08.581" v="1429" actId="478"/>
          <ac:picMkLst>
            <pc:docMk/>
            <pc:sldMk cId="3901855014" sldId="260"/>
            <ac:picMk id="3080" creationId="{DAFF4F00-70E4-73E3-BA52-292ABF33D977}"/>
          </ac:picMkLst>
        </pc:picChg>
        <pc:picChg chg="add del mod topLvl">
          <ac:chgData name="Julia Disconzi" userId="e2f7d785b919d14b" providerId="LiveId" clId="{DA89CA71-AA59-4634-9BFC-E29F50F2EC0E}" dt="2024-02-25T15:05:08.581" v="1429" actId="478"/>
          <ac:picMkLst>
            <pc:docMk/>
            <pc:sldMk cId="3901855014" sldId="260"/>
            <ac:picMk id="3082" creationId="{970E69E9-F2E6-8DD5-DEB7-0FEECAE2F62E}"/>
          </ac:picMkLst>
        </pc:picChg>
      </pc:sldChg>
      <pc:sldChg chg="addSp delSp modSp add del mod">
        <pc:chgData name="Julia Disconzi" userId="e2f7d785b919d14b" providerId="LiveId" clId="{DA89CA71-AA59-4634-9BFC-E29F50F2EC0E}" dt="2024-02-25T14:56:56.023" v="1301" actId="2696"/>
        <pc:sldMkLst>
          <pc:docMk/>
          <pc:sldMk cId="1752654480" sldId="261"/>
        </pc:sldMkLst>
        <pc:spChg chg="mod">
          <ac:chgData name="Julia Disconzi" userId="e2f7d785b919d14b" providerId="LiveId" clId="{DA89CA71-AA59-4634-9BFC-E29F50F2EC0E}" dt="2024-02-25T14:56:12.725" v="1297" actId="1076"/>
          <ac:spMkLst>
            <pc:docMk/>
            <pc:sldMk cId="1752654480" sldId="261"/>
            <ac:spMk id="7" creationId="{179B3373-4D13-F5A6-60B4-9FA0915E86DA}"/>
          </ac:spMkLst>
        </pc:spChg>
        <pc:grpChg chg="add del mod">
          <ac:chgData name="Julia Disconzi" userId="e2f7d785b919d14b" providerId="LiveId" clId="{DA89CA71-AA59-4634-9BFC-E29F50F2EC0E}" dt="2024-02-25T14:56:46.810" v="1300" actId="478"/>
          <ac:grpSpMkLst>
            <pc:docMk/>
            <pc:sldMk cId="1752654480" sldId="261"/>
            <ac:grpSpMk id="2" creationId="{6A391021-4916-1B9C-9451-B44F8882F43C}"/>
          </ac:grpSpMkLst>
        </pc:grpChg>
        <pc:picChg chg="del">
          <ac:chgData name="Julia Disconzi" userId="e2f7d785b919d14b" providerId="LiveId" clId="{DA89CA71-AA59-4634-9BFC-E29F50F2EC0E}" dt="2024-02-25T14:56:03.066" v="1296" actId="478"/>
          <ac:picMkLst>
            <pc:docMk/>
            <pc:sldMk cId="1752654480" sldId="261"/>
            <ac:picMk id="2060" creationId="{EE754BB7-525B-5438-EBD8-DFB7826EEFAD}"/>
          </ac:picMkLst>
        </pc:picChg>
        <pc:picChg chg="mod">
          <ac:chgData name="Julia Disconzi" userId="e2f7d785b919d14b" providerId="LiveId" clId="{DA89CA71-AA59-4634-9BFC-E29F50F2EC0E}" dt="2024-02-25T14:56:31.808" v="1299" actId="1076"/>
          <ac:picMkLst>
            <pc:docMk/>
            <pc:sldMk cId="1752654480" sldId="261"/>
            <ac:picMk id="3076" creationId="{2574D265-AC01-9DF9-77C6-CE9771180857}"/>
          </ac:picMkLst>
        </pc:picChg>
        <pc:picChg chg="mod">
          <ac:chgData name="Julia Disconzi" userId="e2f7d785b919d14b" providerId="LiveId" clId="{DA89CA71-AA59-4634-9BFC-E29F50F2EC0E}" dt="2024-02-25T14:56:31.808" v="1299" actId="1076"/>
          <ac:picMkLst>
            <pc:docMk/>
            <pc:sldMk cId="1752654480" sldId="261"/>
            <ac:picMk id="3078" creationId="{B9CA800B-177C-43DB-5AA4-7962BB5F69F7}"/>
          </ac:picMkLst>
        </pc:picChg>
        <pc:picChg chg="mod">
          <ac:chgData name="Julia Disconzi" userId="e2f7d785b919d14b" providerId="LiveId" clId="{DA89CA71-AA59-4634-9BFC-E29F50F2EC0E}" dt="2024-02-25T14:56:31.808" v="1299" actId="1076"/>
          <ac:picMkLst>
            <pc:docMk/>
            <pc:sldMk cId="1752654480" sldId="261"/>
            <ac:picMk id="3080" creationId="{92004C93-090F-EE70-8556-E42FD04E47B9}"/>
          </ac:picMkLst>
        </pc:picChg>
        <pc:picChg chg="mod">
          <ac:chgData name="Julia Disconzi" userId="e2f7d785b919d14b" providerId="LiveId" clId="{DA89CA71-AA59-4634-9BFC-E29F50F2EC0E}" dt="2024-02-25T14:56:31.808" v="1299" actId="1076"/>
          <ac:picMkLst>
            <pc:docMk/>
            <pc:sldMk cId="1752654480" sldId="261"/>
            <ac:picMk id="3082" creationId="{CFFFF6CF-31D7-1200-4082-F98A167CD8B7}"/>
          </ac:picMkLst>
        </pc:picChg>
      </pc:sldChg>
      <pc:sldChg chg="delSp modSp add del mod modTransition">
        <pc:chgData name="Julia Disconzi" userId="e2f7d785b919d14b" providerId="LiveId" clId="{DA89CA71-AA59-4634-9BFC-E29F50F2EC0E}" dt="2024-02-25T14:59:18.524" v="1316" actId="2696"/>
        <pc:sldMkLst>
          <pc:docMk/>
          <pc:sldMk cId="2396805920" sldId="261"/>
        </pc:sldMkLst>
        <pc:spChg chg="mod">
          <ac:chgData name="Julia Disconzi" userId="e2f7d785b919d14b" providerId="LiveId" clId="{DA89CA71-AA59-4634-9BFC-E29F50F2EC0E}" dt="2024-02-25T14:58:05.609" v="1309" actId="1076"/>
          <ac:spMkLst>
            <pc:docMk/>
            <pc:sldMk cId="2396805920" sldId="261"/>
            <ac:spMk id="6" creationId="{DD9C045F-3FA2-CB65-1C54-8D7336251D54}"/>
          </ac:spMkLst>
        </pc:spChg>
        <pc:spChg chg="mod">
          <ac:chgData name="Julia Disconzi" userId="e2f7d785b919d14b" providerId="LiveId" clId="{DA89CA71-AA59-4634-9BFC-E29F50F2EC0E}" dt="2024-02-25T14:58:09.017" v="1310" actId="1076"/>
          <ac:spMkLst>
            <pc:docMk/>
            <pc:sldMk cId="2396805920" sldId="261"/>
            <ac:spMk id="7" creationId="{9B6E04D9-2FF7-7894-4F8F-0F3CDBA6D5D7}"/>
          </ac:spMkLst>
        </pc:spChg>
        <pc:grpChg chg="mod">
          <ac:chgData name="Julia Disconzi" userId="e2f7d785b919d14b" providerId="LiveId" clId="{DA89CA71-AA59-4634-9BFC-E29F50F2EC0E}" dt="2024-02-25T14:58:21.499" v="1312" actId="1076"/>
          <ac:grpSpMkLst>
            <pc:docMk/>
            <pc:sldMk cId="2396805920" sldId="261"/>
            <ac:grpSpMk id="9" creationId="{37C052A9-1284-7A5F-2280-6A8221C97C19}"/>
          </ac:grpSpMkLst>
        </pc:grpChg>
        <pc:picChg chg="del">
          <ac:chgData name="Julia Disconzi" userId="e2f7d785b919d14b" providerId="LiveId" clId="{DA89CA71-AA59-4634-9BFC-E29F50F2EC0E}" dt="2024-02-25T14:58:01.374" v="1308" actId="478"/>
          <ac:picMkLst>
            <pc:docMk/>
            <pc:sldMk cId="2396805920" sldId="261"/>
            <ac:picMk id="2060" creationId="{C1A00774-40DE-E9AE-C614-3D3D28FFC89A}"/>
          </ac:picMkLst>
        </pc:picChg>
        <pc:picChg chg="mod">
          <ac:chgData name="Julia Disconzi" userId="e2f7d785b919d14b" providerId="LiveId" clId="{DA89CA71-AA59-4634-9BFC-E29F50F2EC0E}" dt="2024-02-25T14:58:21.499" v="1312" actId="1076"/>
          <ac:picMkLst>
            <pc:docMk/>
            <pc:sldMk cId="2396805920" sldId="261"/>
            <ac:picMk id="3076" creationId="{444C96BC-51DD-3973-4314-214ADDC53B7B}"/>
          </ac:picMkLst>
        </pc:picChg>
        <pc:picChg chg="mod">
          <ac:chgData name="Julia Disconzi" userId="e2f7d785b919d14b" providerId="LiveId" clId="{DA89CA71-AA59-4634-9BFC-E29F50F2EC0E}" dt="2024-02-25T14:58:21.499" v="1312" actId="1076"/>
          <ac:picMkLst>
            <pc:docMk/>
            <pc:sldMk cId="2396805920" sldId="261"/>
            <ac:picMk id="3078" creationId="{25975FE1-CABC-F817-5412-38D0B0D5DDEF}"/>
          </ac:picMkLst>
        </pc:picChg>
        <pc:picChg chg="mod">
          <ac:chgData name="Julia Disconzi" userId="e2f7d785b919d14b" providerId="LiveId" clId="{DA89CA71-AA59-4634-9BFC-E29F50F2EC0E}" dt="2024-02-25T14:58:21.499" v="1312" actId="1076"/>
          <ac:picMkLst>
            <pc:docMk/>
            <pc:sldMk cId="2396805920" sldId="261"/>
            <ac:picMk id="3080" creationId="{339DFA85-635E-1365-05A1-4EA1D6F6704C}"/>
          </ac:picMkLst>
        </pc:picChg>
        <pc:picChg chg="mod">
          <ac:chgData name="Julia Disconzi" userId="e2f7d785b919d14b" providerId="LiveId" clId="{DA89CA71-AA59-4634-9BFC-E29F50F2EC0E}" dt="2024-02-25T14:58:21.499" v="1312" actId="1076"/>
          <ac:picMkLst>
            <pc:docMk/>
            <pc:sldMk cId="2396805920" sldId="261"/>
            <ac:picMk id="3082" creationId="{67C61FC7-4E00-0D55-B993-79C2DC14CAA7}"/>
          </ac:picMkLst>
        </pc:picChg>
      </pc:sldChg>
      <pc:sldChg chg="addSp delSp modSp add mod modTransition">
        <pc:chgData name="Julia Disconzi" userId="e2f7d785b919d14b" providerId="LiveId" clId="{DA89CA71-AA59-4634-9BFC-E29F50F2EC0E}" dt="2024-02-25T16:21:39.711" v="2349" actId="20577"/>
        <pc:sldMkLst>
          <pc:docMk/>
          <pc:sldMk cId="3813097593" sldId="261"/>
        </pc:sldMkLst>
        <pc:spChg chg="add mod ord">
          <ac:chgData name="Julia Disconzi" userId="e2f7d785b919d14b" providerId="LiveId" clId="{DA89CA71-AA59-4634-9BFC-E29F50F2EC0E}" dt="2024-02-25T15:19:27.108" v="1680" actId="207"/>
          <ac:spMkLst>
            <pc:docMk/>
            <pc:sldMk cId="3813097593" sldId="261"/>
            <ac:spMk id="3" creationId="{8D3A6B3C-A9CE-E034-AD71-DAF6CA7BBF07}"/>
          </ac:spMkLst>
        </pc:spChg>
        <pc:spChg chg="add del mod">
          <ac:chgData name="Julia Disconzi" userId="e2f7d785b919d14b" providerId="LiveId" clId="{DA89CA71-AA59-4634-9BFC-E29F50F2EC0E}" dt="2024-02-25T15:13:13.267" v="1555" actId="478"/>
          <ac:spMkLst>
            <pc:docMk/>
            <pc:sldMk cId="3813097593" sldId="261"/>
            <ac:spMk id="5" creationId="{10C267BC-6770-DE0C-52D5-D086934A3FCA}"/>
          </ac:spMkLst>
        </pc:spChg>
        <pc:spChg chg="mod ord">
          <ac:chgData name="Julia Disconzi" userId="e2f7d785b919d14b" providerId="LiveId" clId="{DA89CA71-AA59-4634-9BFC-E29F50F2EC0E}" dt="2024-02-25T15:18:12.990" v="1651" actId="1038"/>
          <ac:spMkLst>
            <pc:docMk/>
            <pc:sldMk cId="3813097593" sldId="261"/>
            <ac:spMk id="6" creationId="{1C85C695-F365-56EC-6379-84419F75F926}"/>
          </ac:spMkLst>
        </pc:spChg>
        <pc:spChg chg="mod ord">
          <ac:chgData name="Julia Disconzi" userId="e2f7d785b919d14b" providerId="LiveId" clId="{DA89CA71-AA59-4634-9BFC-E29F50F2EC0E}" dt="2024-02-25T16:15:11.068" v="2254" actId="2711"/>
          <ac:spMkLst>
            <pc:docMk/>
            <pc:sldMk cId="3813097593" sldId="261"/>
            <ac:spMk id="7" creationId="{27F0F8E7-CF0D-68A5-CB7B-425F9E0B3E38}"/>
          </ac:spMkLst>
        </pc:spChg>
        <pc:spChg chg="add mod">
          <ac:chgData name="Julia Disconzi" userId="e2f7d785b919d14b" providerId="LiveId" clId="{DA89CA71-AA59-4634-9BFC-E29F50F2EC0E}" dt="2024-02-25T15:19:31.034" v="1681" actId="207"/>
          <ac:spMkLst>
            <pc:docMk/>
            <pc:sldMk cId="3813097593" sldId="261"/>
            <ac:spMk id="9" creationId="{E3F3E290-B029-EB24-0B4A-8BDF0120EDBA}"/>
          </ac:spMkLst>
        </pc:spChg>
        <pc:spChg chg="add mod">
          <ac:chgData name="Julia Disconzi" userId="e2f7d785b919d14b" providerId="LiveId" clId="{DA89CA71-AA59-4634-9BFC-E29F50F2EC0E}" dt="2024-02-25T16:21:39.711" v="2349" actId="20577"/>
          <ac:spMkLst>
            <pc:docMk/>
            <pc:sldMk cId="3813097593" sldId="261"/>
            <ac:spMk id="10" creationId="{EA675C7A-68BB-764B-253B-066C18F98F15}"/>
          </ac:spMkLst>
        </pc:spChg>
        <pc:graphicFrameChg chg="add del mod modGraphic">
          <ac:chgData name="Julia Disconzi" userId="e2f7d785b919d14b" providerId="LiveId" clId="{DA89CA71-AA59-4634-9BFC-E29F50F2EC0E}" dt="2024-02-25T15:08:44.383" v="1432" actId="478"/>
          <ac:graphicFrameMkLst>
            <pc:docMk/>
            <pc:sldMk cId="3813097593" sldId="261"/>
            <ac:graphicFrameMk id="2" creationId="{D2454B67-3BF0-1461-5DD1-D030A56FFAD6}"/>
          </ac:graphicFrameMkLst>
        </pc:graphicFrameChg>
        <pc:picChg chg="add mod ord modCrop">
          <ac:chgData name="Julia Disconzi" userId="e2f7d785b919d14b" providerId="LiveId" clId="{DA89CA71-AA59-4634-9BFC-E29F50F2EC0E}" dt="2024-02-25T15:27:40.214" v="1696" actId="1076"/>
          <ac:picMkLst>
            <pc:docMk/>
            <pc:sldMk cId="3813097593" sldId="261"/>
            <ac:picMk id="8" creationId="{C4EAED9B-F618-D0AB-125F-27BE03D06536}"/>
          </ac:picMkLst>
        </pc:picChg>
        <pc:picChg chg="del">
          <ac:chgData name="Julia Disconzi" userId="e2f7d785b919d14b" providerId="LiveId" clId="{DA89CA71-AA59-4634-9BFC-E29F50F2EC0E}" dt="2024-02-25T15:00:22.121" v="1321" actId="478"/>
          <ac:picMkLst>
            <pc:docMk/>
            <pc:sldMk cId="3813097593" sldId="261"/>
            <ac:picMk id="2060" creationId="{E5201DA0-67E3-A1B3-70A8-D96061B00E48}"/>
          </ac:picMkLst>
        </pc:picChg>
        <pc:picChg chg="del mod">
          <ac:chgData name="Julia Disconzi" userId="e2f7d785b919d14b" providerId="LiveId" clId="{DA89CA71-AA59-4634-9BFC-E29F50F2EC0E}" dt="2024-02-25T15:05:02.933" v="1428" actId="478"/>
          <ac:picMkLst>
            <pc:docMk/>
            <pc:sldMk cId="3813097593" sldId="261"/>
            <ac:picMk id="3076" creationId="{0A1AC73B-B43A-6653-91F5-18F433FACC8F}"/>
          </ac:picMkLst>
        </pc:picChg>
        <pc:picChg chg="del mod">
          <ac:chgData name="Julia Disconzi" userId="e2f7d785b919d14b" providerId="LiveId" clId="{DA89CA71-AA59-4634-9BFC-E29F50F2EC0E}" dt="2024-02-25T15:05:02.933" v="1428" actId="478"/>
          <ac:picMkLst>
            <pc:docMk/>
            <pc:sldMk cId="3813097593" sldId="261"/>
            <ac:picMk id="3078" creationId="{FA78A4B7-9A1E-6B92-2C38-5F40B36958AE}"/>
          </ac:picMkLst>
        </pc:picChg>
        <pc:picChg chg="del mod">
          <ac:chgData name="Julia Disconzi" userId="e2f7d785b919d14b" providerId="LiveId" clId="{DA89CA71-AA59-4634-9BFC-E29F50F2EC0E}" dt="2024-02-25T15:05:02.933" v="1428" actId="478"/>
          <ac:picMkLst>
            <pc:docMk/>
            <pc:sldMk cId="3813097593" sldId="261"/>
            <ac:picMk id="3080" creationId="{912D9110-A63B-6129-E213-085A6900E0A0}"/>
          </ac:picMkLst>
        </pc:picChg>
        <pc:picChg chg="del mod">
          <ac:chgData name="Julia Disconzi" userId="e2f7d785b919d14b" providerId="LiveId" clId="{DA89CA71-AA59-4634-9BFC-E29F50F2EC0E}" dt="2024-02-25T15:05:02.933" v="1428" actId="478"/>
          <ac:picMkLst>
            <pc:docMk/>
            <pc:sldMk cId="3813097593" sldId="261"/>
            <ac:picMk id="3082" creationId="{0BA74F8C-EE24-5813-66F8-F6C8FC155D54}"/>
          </ac:picMkLst>
        </pc:picChg>
      </pc:sldChg>
      <pc:sldChg chg="addSp delSp modSp add mod modTransition">
        <pc:chgData name="Julia Disconzi" userId="e2f7d785b919d14b" providerId="LiveId" clId="{DA89CA71-AA59-4634-9BFC-E29F50F2EC0E}" dt="2024-02-25T16:21:45.191" v="2352" actId="20577"/>
        <pc:sldMkLst>
          <pc:docMk/>
          <pc:sldMk cId="1667352315" sldId="262"/>
        </pc:sldMkLst>
        <pc:spChg chg="add del mod">
          <ac:chgData name="Julia Disconzi" userId="e2f7d785b919d14b" providerId="LiveId" clId="{DA89CA71-AA59-4634-9BFC-E29F50F2EC0E}" dt="2024-02-25T15:32:13.138" v="1803" actId="478"/>
          <ac:spMkLst>
            <pc:docMk/>
            <pc:sldMk cId="1667352315" sldId="262"/>
            <ac:spMk id="4" creationId="{C5A8639E-205D-F756-3A7F-F3B83A2B3172}"/>
          </ac:spMkLst>
        </pc:spChg>
        <pc:spChg chg="add del mod">
          <ac:chgData name="Julia Disconzi" userId="e2f7d785b919d14b" providerId="LiveId" clId="{DA89CA71-AA59-4634-9BFC-E29F50F2EC0E}" dt="2024-02-25T15:42:49.168" v="1830" actId="478"/>
          <ac:spMkLst>
            <pc:docMk/>
            <pc:sldMk cId="1667352315" sldId="262"/>
            <ac:spMk id="5" creationId="{7A9CF6FB-BD8A-F0C3-889F-1F6E97B6EB8C}"/>
          </ac:spMkLst>
        </pc:spChg>
        <pc:spChg chg="mod">
          <ac:chgData name="Julia Disconzi" userId="e2f7d785b919d14b" providerId="LiveId" clId="{DA89CA71-AA59-4634-9BFC-E29F50F2EC0E}" dt="2024-02-25T15:30:34.172" v="1743" actId="20577"/>
          <ac:spMkLst>
            <pc:docMk/>
            <pc:sldMk cId="1667352315" sldId="262"/>
            <ac:spMk id="6" creationId="{2625AC43-DC26-1B3E-69DE-2772699BD5F4}"/>
          </ac:spMkLst>
        </pc:spChg>
        <pc:spChg chg="mod">
          <ac:chgData name="Julia Disconzi" userId="e2f7d785b919d14b" providerId="LiveId" clId="{DA89CA71-AA59-4634-9BFC-E29F50F2EC0E}" dt="2024-02-25T16:15:21.415" v="2255" actId="2711"/>
          <ac:spMkLst>
            <pc:docMk/>
            <pc:sldMk cId="1667352315" sldId="262"/>
            <ac:spMk id="7" creationId="{3CA7A947-70F1-5912-D6B8-41D479B68951}"/>
          </ac:spMkLst>
        </pc:spChg>
        <pc:spChg chg="mod">
          <ac:chgData name="Julia Disconzi" userId="e2f7d785b919d14b" providerId="LiveId" clId="{DA89CA71-AA59-4634-9BFC-E29F50F2EC0E}" dt="2024-02-25T15:34:28.257" v="1818" actId="14100"/>
          <ac:spMkLst>
            <pc:docMk/>
            <pc:sldMk cId="1667352315" sldId="262"/>
            <ac:spMk id="9" creationId="{E42CF39C-2E94-3446-0296-B0CB385BE6A1}"/>
          </ac:spMkLst>
        </pc:spChg>
        <pc:spChg chg="add mod ord">
          <ac:chgData name="Julia Disconzi" userId="e2f7d785b919d14b" providerId="LiveId" clId="{DA89CA71-AA59-4634-9BFC-E29F50F2EC0E}" dt="2024-02-25T15:45:41.517" v="1846" actId="207"/>
          <ac:spMkLst>
            <pc:docMk/>
            <pc:sldMk cId="1667352315" sldId="262"/>
            <ac:spMk id="10" creationId="{0E41DE18-F3AB-E343-A00C-F9812B3A7344}"/>
          </ac:spMkLst>
        </pc:spChg>
        <pc:spChg chg="add mod">
          <ac:chgData name="Julia Disconzi" userId="e2f7d785b919d14b" providerId="LiveId" clId="{DA89CA71-AA59-4634-9BFC-E29F50F2EC0E}" dt="2024-02-25T16:21:45.191" v="2352" actId="20577"/>
          <ac:spMkLst>
            <pc:docMk/>
            <pc:sldMk cId="1667352315" sldId="262"/>
            <ac:spMk id="12" creationId="{B5BF95CD-734A-AE81-C696-F999B1C35733}"/>
          </ac:spMkLst>
        </pc:spChg>
        <pc:picChg chg="del">
          <ac:chgData name="Julia Disconzi" userId="e2f7d785b919d14b" providerId="LiveId" clId="{DA89CA71-AA59-4634-9BFC-E29F50F2EC0E}" dt="2024-02-25T15:28:38.400" v="1698" actId="478"/>
          <ac:picMkLst>
            <pc:docMk/>
            <pc:sldMk cId="1667352315" sldId="262"/>
            <ac:picMk id="8" creationId="{180F1E22-8613-49D4-A885-EF0A5779AC66}"/>
          </ac:picMkLst>
        </pc:picChg>
        <pc:picChg chg="add del mod">
          <ac:chgData name="Julia Disconzi" userId="e2f7d785b919d14b" providerId="LiveId" clId="{DA89CA71-AA59-4634-9BFC-E29F50F2EC0E}" dt="2024-02-25T15:49:32.650" v="1882" actId="478"/>
          <ac:picMkLst>
            <pc:docMk/>
            <pc:sldMk cId="1667352315" sldId="262"/>
            <ac:picMk id="11" creationId="{FACC3C36-D2C2-6132-FF25-D795A3FAB4D0}"/>
          </ac:picMkLst>
        </pc:picChg>
        <pc:picChg chg="add mod">
          <ac:chgData name="Julia Disconzi" userId="e2f7d785b919d14b" providerId="LiveId" clId="{DA89CA71-AA59-4634-9BFC-E29F50F2EC0E}" dt="2024-02-25T15:45:09.349" v="1841" actId="167"/>
          <ac:picMkLst>
            <pc:docMk/>
            <pc:sldMk cId="1667352315" sldId="262"/>
            <ac:picMk id="4100" creationId="{FE5898D3-2B88-EBDA-53F1-0F8C1186DD29}"/>
          </ac:picMkLst>
        </pc:picChg>
        <pc:picChg chg="add del mod">
          <ac:chgData name="Julia Disconzi" userId="e2f7d785b919d14b" providerId="LiveId" clId="{DA89CA71-AA59-4634-9BFC-E29F50F2EC0E}" dt="2024-02-25T15:49:30.636" v="1881" actId="478"/>
          <ac:picMkLst>
            <pc:docMk/>
            <pc:sldMk cId="1667352315" sldId="262"/>
            <ac:picMk id="4102" creationId="{3B01C1CD-2896-D82F-A698-2AE303A403AB}"/>
          </ac:picMkLst>
        </pc:picChg>
      </pc:sldChg>
      <pc:sldChg chg="modSp add del mod">
        <pc:chgData name="Julia Disconzi" userId="e2f7d785b919d14b" providerId="LiveId" clId="{DA89CA71-AA59-4634-9BFC-E29F50F2EC0E}" dt="2024-02-25T15:27:00.489" v="1691" actId="2696"/>
        <pc:sldMkLst>
          <pc:docMk/>
          <pc:sldMk cId="1737179783" sldId="262"/>
        </pc:sldMkLst>
        <pc:spChg chg="mod">
          <ac:chgData name="Julia Disconzi" userId="e2f7d785b919d14b" providerId="LiveId" clId="{DA89CA71-AA59-4634-9BFC-E29F50F2EC0E}" dt="2024-02-25T15:20:25.155" v="1684" actId="1076"/>
          <ac:spMkLst>
            <pc:docMk/>
            <pc:sldMk cId="1737179783" sldId="262"/>
            <ac:spMk id="6" creationId="{B8B8EDEB-1FDD-2BE1-DD7C-5EDBDF81E915}"/>
          </ac:spMkLst>
        </pc:spChg>
        <pc:spChg chg="mod">
          <ac:chgData name="Julia Disconzi" userId="e2f7d785b919d14b" providerId="LiveId" clId="{DA89CA71-AA59-4634-9BFC-E29F50F2EC0E}" dt="2024-02-25T15:20:27.884" v="1685" actId="1076"/>
          <ac:spMkLst>
            <pc:docMk/>
            <pc:sldMk cId="1737179783" sldId="262"/>
            <ac:spMk id="7" creationId="{3463BD08-E8CB-C2DC-F2C5-F917FAA36F9C}"/>
          </ac:spMkLst>
        </pc:spChg>
        <pc:picChg chg="mod modCrop">
          <ac:chgData name="Julia Disconzi" userId="e2f7d785b919d14b" providerId="LiveId" clId="{DA89CA71-AA59-4634-9BFC-E29F50F2EC0E}" dt="2024-02-25T15:20:57.886" v="1690" actId="732"/>
          <ac:picMkLst>
            <pc:docMk/>
            <pc:sldMk cId="1737179783" sldId="262"/>
            <ac:picMk id="8" creationId="{991CB374-B8C4-A5D7-8A8A-2742E89D2DAF}"/>
          </ac:picMkLst>
        </pc:picChg>
      </pc:sldChg>
      <pc:sldChg chg="delSp modSp add del mod modTransition">
        <pc:chgData name="Julia Disconzi" userId="e2f7d785b919d14b" providerId="LiveId" clId="{DA89CA71-AA59-4634-9BFC-E29F50F2EC0E}" dt="2024-02-25T15:49:26.882" v="1880" actId="2696"/>
        <pc:sldMkLst>
          <pc:docMk/>
          <pc:sldMk cId="2073993340" sldId="263"/>
        </pc:sldMkLst>
        <pc:spChg chg="del">
          <ac:chgData name="Julia Disconzi" userId="e2f7d785b919d14b" providerId="LiveId" clId="{DA89CA71-AA59-4634-9BFC-E29F50F2EC0E}" dt="2024-02-25T15:48:37.391" v="1875" actId="478"/>
          <ac:spMkLst>
            <pc:docMk/>
            <pc:sldMk cId="2073993340" sldId="263"/>
            <ac:spMk id="3" creationId="{F7575885-41AB-14A5-5DC5-46285AED8E54}"/>
          </ac:spMkLst>
        </pc:spChg>
        <pc:spChg chg="del">
          <ac:chgData name="Julia Disconzi" userId="e2f7d785b919d14b" providerId="LiveId" clId="{DA89CA71-AA59-4634-9BFC-E29F50F2EC0E}" dt="2024-02-25T15:48:35.509" v="1874" actId="478"/>
          <ac:spMkLst>
            <pc:docMk/>
            <pc:sldMk cId="2073993340" sldId="263"/>
            <ac:spMk id="6" creationId="{1467834A-622B-B313-4CEB-619E2B29A16B}"/>
          </ac:spMkLst>
        </pc:spChg>
        <pc:spChg chg="del">
          <ac:chgData name="Julia Disconzi" userId="e2f7d785b919d14b" providerId="LiveId" clId="{DA89CA71-AA59-4634-9BFC-E29F50F2EC0E}" dt="2024-02-25T15:48:39.669" v="1876" actId="478"/>
          <ac:spMkLst>
            <pc:docMk/>
            <pc:sldMk cId="2073993340" sldId="263"/>
            <ac:spMk id="7" creationId="{BE6AFC7C-8419-FC24-5166-988B6283D755}"/>
          </ac:spMkLst>
        </pc:spChg>
        <pc:spChg chg="del">
          <ac:chgData name="Julia Disconzi" userId="e2f7d785b919d14b" providerId="LiveId" clId="{DA89CA71-AA59-4634-9BFC-E29F50F2EC0E}" dt="2024-02-25T15:48:30.735" v="1871" actId="478"/>
          <ac:spMkLst>
            <pc:docMk/>
            <pc:sldMk cId="2073993340" sldId="263"/>
            <ac:spMk id="9" creationId="{87DB5445-67FB-913F-0A55-27E38C9654C7}"/>
          </ac:spMkLst>
        </pc:spChg>
        <pc:spChg chg="del">
          <ac:chgData name="Julia Disconzi" userId="e2f7d785b919d14b" providerId="LiveId" clId="{DA89CA71-AA59-4634-9BFC-E29F50F2EC0E}" dt="2024-02-25T15:48:33.402" v="1872" actId="478"/>
          <ac:spMkLst>
            <pc:docMk/>
            <pc:sldMk cId="2073993340" sldId="263"/>
            <ac:spMk id="10" creationId="{93106A26-C2E3-71FE-8C77-4F74B529282C}"/>
          </ac:spMkLst>
        </pc:spChg>
        <pc:picChg chg="del">
          <ac:chgData name="Julia Disconzi" userId="e2f7d785b919d14b" providerId="LiveId" clId="{DA89CA71-AA59-4634-9BFC-E29F50F2EC0E}" dt="2024-02-25T15:48:05.725" v="1868" actId="478"/>
          <ac:picMkLst>
            <pc:docMk/>
            <pc:sldMk cId="2073993340" sldId="263"/>
            <ac:picMk id="11" creationId="{5A9CD79E-C1DF-F8C6-7E6A-F71A818746EC}"/>
          </ac:picMkLst>
        </pc:picChg>
        <pc:picChg chg="del">
          <ac:chgData name="Julia Disconzi" userId="e2f7d785b919d14b" providerId="LiveId" clId="{DA89CA71-AA59-4634-9BFC-E29F50F2EC0E}" dt="2024-02-25T15:48:34.567" v="1873" actId="478"/>
          <ac:picMkLst>
            <pc:docMk/>
            <pc:sldMk cId="2073993340" sldId="263"/>
            <ac:picMk id="4100" creationId="{105F1AC9-AA0C-F0BE-13C3-FB1E10A718C2}"/>
          </ac:picMkLst>
        </pc:picChg>
        <pc:picChg chg="del mod">
          <ac:chgData name="Julia Disconzi" userId="e2f7d785b919d14b" providerId="LiveId" clId="{DA89CA71-AA59-4634-9BFC-E29F50F2EC0E}" dt="2024-02-25T15:49:23.003" v="1879" actId="478"/>
          <ac:picMkLst>
            <pc:docMk/>
            <pc:sldMk cId="2073993340" sldId="263"/>
            <ac:picMk id="4102" creationId="{E42CC446-EDBF-CD7F-619A-CF95663D68E4}"/>
          </ac:picMkLst>
        </pc:picChg>
      </pc:sldChg>
      <pc:sldChg chg="addSp delSp modSp add mod modTransition">
        <pc:chgData name="Julia Disconzi" userId="e2f7d785b919d14b" providerId="LiveId" clId="{DA89CA71-AA59-4634-9BFC-E29F50F2EC0E}" dt="2024-02-25T16:21:52.049" v="2355" actId="20577"/>
        <pc:sldMkLst>
          <pc:docMk/>
          <pc:sldMk cId="2651020856" sldId="263"/>
        </pc:sldMkLst>
        <pc:spChg chg="add mod">
          <ac:chgData name="Julia Disconzi" userId="e2f7d785b919d14b" providerId="LiveId" clId="{DA89CA71-AA59-4634-9BFC-E29F50F2EC0E}" dt="2024-02-25T16:17:13.521" v="2268" actId="26606"/>
          <ac:spMkLst>
            <pc:docMk/>
            <pc:sldMk cId="2651020856" sldId="263"/>
            <ac:spMk id="2" creationId="{447B3DA9-910C-06FD-B2EA-810BDD510714}"/>
          </ac:spMkLst>
        </pc:spChg>
        <pc:spChg chg="del">
          <ac:chgData name="Julia Disconzi" userId="e2f7d785b919d14b" providerId="LiveId" clId="{DA89CA71-AA59-4634-9BFC-E29F50F2EC0E}" dt="2024-02-25T15:59:35.589" v="2092" actId="478"/>
          <ac:spMkLst>
            <pc:docMk/>
            <pc:sldMk cId="2651020856" sldId="263"/>
            <ac:spMk id="3" creationId="{2F8FEB6D-9A38-9034-986E-8A2AE0FC7020}"/>
          </ac:spMkLst>
        </pc:spChg>
        <pc:spChg chg="add mod">
          <ac:chgData name="Julia Disconzi" userId="e2f7d785b919d14b" providerId="LiveId" clId="{DA89CA71-AA59-4634-9BFC-E29F50F2EC0E}" dt="2024-02-25T16:21:52.049" v="2355" actId="20577"/>
          <ac:spMkLst>
            <pc:docMk/>
            <pc:sldMk cId="2651020856" sldId="263"/>
            <ac:spMk id="5" creationId="{6CD661DA-2EAE-559E-0292-7079B33EE2E0}"/>
          </ac:spMkLst>
        </pc:spChg>
        <pc:spChg chg="del">
          <ac:chgData name="Julia Disconzi" userId="e2f7d785b919d14b" providerId="LiveId" clId="{DA89CA71-AA59-4634-9BFC-E29F50F2EC0E}" dt="2024-02-25T15:59:35.589" v="2092" actId="478"/>
          <ac:spMkLst>
            <pc:docMk/>
            <pc:sldMk cId="2651020856" sldId="263"/>
            <ac:spMk id="6" creationId="{1E24F001-474F-DDBF-530F-DFDB4518BD4B}"/>
          </ac:spMkLst>
        </pc:spChg>
        <pc:spChg chg="del">
          <ac:chgData name="Julia Disconzi" userId="e2f7d785b919d14b" providerId="LiveId" clId="{DA89CA71-AA59-4634-9BFC-E29F50F2EC0E}" dt="2024-02-25T15:59:35.589" v="2092" actId="478"/>
          <ac:spMkLst>
            <pc:docMk/>
            <pc:sldMk cId="2651020856" sldId="263"/>
            <ac:spMk id="7" creationId="{1B6985E4-F8E5-18C3-84B9-4A53EBFACE67}"/>
          </ac:spMkLst>
        </pc:spChg>
        <pc:spChg chg="add del">
          <ac:chgData name="Julia Disconzi" userId="e2f7d785b919d14b" providerId="LiveId" clId="{DA89CA71-AA59-4634-9BFC-E29F50F2EC0E}" dt="2024-02-25T16:14:05.424" v="2242" actId="26606"/>
          <ac:spMkLst>
            <pc:docMk/>
            <pc:sldMk cId="2651020856" sldId="263"/>
            <ac:spMk id="8" creationId="{D4771268-CB57-404A-9271-370EB28F6090}"/>
          </ac:spMkLst>
        </pc:spChg>
        <pc:spChg chg="del">
          <ac:chgData name="Julia Disconzi" userId="e2f7d785b919d14b" providerId="LiveId" clId="{DA89CA71-AA59-4634-9BFC-E29F50F2EC0E}" dt="2024-02-25T15:59:35.589" v="2092" actId="478"/>
          <ac:spMkLst>
            <pc:docMk/>
            <pc:sldMk cId="2651020856" sldId="263"/>
            <ac:spMk id="9" creationId="{E0E63A20-19C2-3F3C-BE24-88BA64E38FD1}"/>
          </ac:spMkLst>
        </pc:spChg>
        <pc:spChg chg="del">
          <ac:chgData name="Julia Disconzi" userId="e2f7d785b919d14b" providerId="LiveId" clId="{DA89CA71-AA59-4634-9BFC-E29F50F2EC0E}" dt="2024-02-25T15:59:35.589" v="2092" actId="478"/>
          <ac:spMkLst>
            <pc:docMk/>
            <pc:sldMk cId="2651020856" sldId="263"/>
            <ac:spMk id="10" creationId="{7A9BC37A-C82A-1AFE-579C-4B47537EBD81}"/>
          </ac:spMkLst>
        </pc:spChg>
        <pc:spChg chg="add mod">
          <ac:chgData name="Julia Disconzi" userId="e2f7d785b919d14b" providerId="LiveId" clId="{DA89CA71-AA59-4634-9BFC-E29F50F2EC0E}" dt="2024-02-25T16:17:13.521" v="2268" actId="26606"/>
          <ac:spMkLst>
            <pc:docMk/>
            <pc:sldMk cId="2651020856" sldId="263"/>
            <ac:spMk id="11" creationId="{F49775AF-8896-43EE-92C6-83497D6DC56F}"/>
          </ac:spMkLst>
        </pc:spChg>
        <pc:spChg chg="add mod">
          <ac:chgData name="Julia Disconzi" userId="e2f7d785b919d14b" providerId="LiveId" clId="{DA89CA71-AA59-4634-9BFC-E29F50F2EC0E}" dt="2024-02-25T16:17:13.521" v="2268" actId="26606"/>
          <ac:spMkLst>
            <pc:docMk/>
            <pc:sldMk cId="2651020856" sldId="263"/>
            <ac:spMk id="12" creationId="{9B7AD9F6-8CE7-4299-8FC6-328F4DCD3FF9}"/>
          </ac:spMkLst>
        </pc:spChg>
        <pc:spChg chg="add del">
          <ac:chgData name="Julia Disconzi" userId="e2f7d785b919d14b" providerId="LiveId" clId="{DA89CA71-AA59-4634-9BFC-E29F50F2EC0E}" dt="2024-02-25T16:16:04.629" v="2258" actId="26606"/>
          <ac:spMkLst>
            <pc:docMk/>
            <pc:sldMk cId="2651020856" sldId="263"/>
            <ac:spMk id="17" creationId="{2D2B266D-3625-4584-A5C3-7D3F672CFF30}"/>
          </ac:spMkLst>
        </pc:spChg>
        <pc:spChg chg="add del">
          <ac:chgData name="Julia Disconzi" userId="e2f7d785b919d14b" providerId="LiveId" clId="{DA89CA71-AA59-4634-9BFC-E29F50F2EC0E}" dt="2024-02-25T16:16:04.629" v="2258" actId="26606"/>
          <ac:spMkLst>
            <pc:docMk/>
            <pc:sldMk cId="2651020856" sldId="263"/>
            <ac:spMk id="19" creationId="{C463B99A-73EE-4FBB-B7C4-F9F9BCC25C65}"/>
          </ac:spMkLst>
        </pc:spChg>
        <pc:spChg chg="add del">
          <ac:chgData name="Julia Disconzi" userId="e2f7d785b919d14b" providerId="LiveId" clId="{DA89CA71-AA59-4634-9BFC-E29F50F2EC0E}" dt="2024-02-25T16:16:04.629" v="2258" actId="26606"/>
          <ac:spMkLst>
            <pc:docMk/>
            <pc:sldMk cId="2651020856" sldId="263"/>
            <ac:spMk id="21" creationId="{A5D2A5D1-BA0D-47D3-B051-DA7743C46E28}"/>
          </ac:spMkLst>
        </pc:spChg>
        <pc:spChg chg="add del">
          <ac:chgData name="Julia Disconzi" userId="e2f7d785b919d14b" providerId="LiveId" clId="{DA89CA71-AA59-4634-9BFC-E29F50F2EC0E}" dt="2024-02-25T16:16:14.433" v="2260" actId="26606"/>
          <ac:spMkLst>
            <pc:docMk/>
            <pc:sldMk cId="2651020856" sldId="263"/>
            <ac:spMk id="23" creationId="{69D184B2-2226-4E31-BCCB-444330767440}"/>
          </ac:spMkLst>
        </pc:spChg>
        <pc:spChg chg="add del">
          <ac:chgData name="Julia Disconzi" userId="e2f7d785b919d14b" providerId="LiveId" clId="{DA89CA71-AA59-4634-9BFC-E29F50F2EC0E}" dt="2024-02-25T16:16:14.433" v="2260" actId="26606"/>
          <ac:spMkLst>
            <pc:docMk/>
            <pc:sldMk cId="2651020856" sldId="263"/>
            <ac:spMk id="24" creationId="{1AC4D4E3-486A-464A-8EC8-D44881097267}"/>
          </ac:spMkLst>
        </pc:spChg>
        <pc:spChg chg="add del">
          <ac:chgData name="Julia Disconzi" userId="e2f7d785b919d14b" providerId="LiveId" clId="{DA89CA71-AA59-4634-9BFC-E29F50F2EC0E}" dt="2024-02-25T16:16:14.433" v="2260" actId="26606"/>
          <ac:spMkLst>
            <pc:docMk/>
            <pc:sldMk cId="2651020856" sldId="263"/>
            <ac:spMk id="25" creationId="{864DE13E-58EB-4475-B79C-0D4FC651239B}"/>
          </ac:spMkLst>
        </pc:spChg>
        <pc:spChg chg="add del">
          <ac:chgData name="Julia Disconzi" userId="e2f7d785b919d14b" providerId="LiveId" clId="{DA89CA71-AA59-4634-9BFC-E29F50F2EC0E}" dt="2024-02-25T16:16:46.127" v="2262" actId="26606"/>
          <ac:spMkLst>
            <pc:docMk/>
            <pc:sldMk cId="2651020856" sldId="263"/>
            <ac:spMk id="27" creationId="{AB8C311F-7253-4AED-9701-7FC0708C41C7}"/>
          </ac:spMkLst>
        </pc:spChg>
        <pc:spChg chg="add del">
          <ac:chgData name="Julia Disconzi" userId="e2f7d785b919d14b" providerId="LiveId" clId="{DA89CA71-AA59-4634-9BFC-E29F50F2EC0E}" dt="2024-02-25T16:16:46.127" v="2262" actId="26606"/>
          <ac:spMkLst>
            <pc:docMk/>
            <pc:sldMk cId="2651020856" sldId="263"/>
            <ac:spMk id="28" creationId="{FD073016-B734-483B-8953-5BADEE145112}"/>
          </ac:spMkLst>
        </pc:spChg>
        <pc:spChg chg="add del">
          <ac:chgData name="Julia Disconzi" userId="e2f7d785b919d14b" providerId="LiveId" clId="{DA89CA71-AA59-4634-9BFC-E29F50F2EC0E}" dt="2024-02-25T16:16:46.127" v="2262" actId="26606"/>
          <ac:spMkLst>
            <pc:docMk/>
            <pc:sldMk cId="2651020856" sldId="263"/>
            <ac:spMk id="29" creationId="{90A7EAB6-59D3-4325-8DE6-E0CA4009CE53}"/>
          </ac:spMkLst>
        </pc:spChg>
        <pc:spChg chg="add del">
          <ac:chgData name="Julia Disconzi" userId="e2f7d785b919d14b" providerId="LiveId" clId="{DA89CA71-AA59-4634-9BFC-E29F50F2EC0E}" dt="2024-02-25T16:16:46.127" v="2262" actId="26606"/>
          <ac:spMkLst>
            <pc:docMk/>
            <pc:sldMk cId="2651020856" sldId="263"/>
            <ac:spMk id="30" creationId="{A8D57A06-A426-446D-B02C-A2DC6B62E45E}"/>
          </ac:spMkLst>
        </pc:spChg>
        <pc:spChg chg="add del">
          <ac:chgData name="Julia Disconzi" userId="e2f7d785b919d14b" providerId="LiveId" clId="{DA89CA71-AA59-4634-9BFC-E29F50F2EC0E}" dt="2024-02-25T16:16:52.635" v="2264" actId="26606"/>
          <ac:spMkLst>
            <pc:docMk/>
            <pc:sldMk cId="2651020856" sldId="263"/>
            <ac:spMk id="32" creationId="{C3862298-AF85-4572-BED3-52E573EBD410}"/>
          </ac:spMkLst>
        </pc:spChg>
        <pc:spChg chg="add del">
          <ac:chgData name="Julia Disconzi" userId="e2f7d785b919d14b" providerId="LiveId" clId="{DA89CA71-AA59-4634-9BFC-E29F50F2EC0E}" dt="2024-02-25T16:16:52.635" v="2264" actId="26606"/>
          <ac:spMkLst>
            <pc:docMk/>
            <pc:sldMk cId="2651020856" sldId="263"/>
            <ac:spMk id="33" creationId="{7BE265E6-D012-42B3-A7DE-C8FEED40DBB7}"/>
          </ac:spMkLst>
        </pc:spChg>
        <pc:spChg chg="add del">
          <ac:chgData name="Julia Disconzi" userId="e2f7d785b919d14b" providerId="LiveId" clId="{DA89CA71-AA59-4634-9BFC-E29F50F2EC0E}" dt="2024-02-25T16:16:52.635" v="2264" actId="26606"/>
          <ac:spMkLst>
            <pc:docMk/>
            <pc:sldMk cId="2651020856" sldId="263"/>
            <ac:spMk id="34" creationId="{6EB9A5AE-0A9C-4EB1-9569-A44D89EFC5BD}"/>
          </ac:spMkLst>
        </pc:spChg>
        <pc:spChg chg="add del">
          <ac:chgData name="Julia Disconzi" userId="e2f7d785b919d14b" providerId="LiveId" clId="{DA89CA71-AA59-4634-9BFC-E29F50F2EC0E}" dt="2024-02-25T16:17:13.521" v="2268" actId="26606"/>
          <ac:spMkLst>
            <pc:docMk/>
            <pc:sldMk cId="2651020856" sldId="263"/>
            <ac:spMk id="36" creationId="{86FF76B9-219D-4469-AF87-0236D29032F1}"/>
          </ac:spMkLst>
        </pc:spChg>
        <pc:spChg chg="add del">
          <ac:chgData name="Julia Disconzi" userId="e2f7d785b919d14b" providerId="LiveId" clId="{DA89CA71-AA59-4634-9BFC-E29F50F2EC0E}" dt="2024-02-25T16:17:13.521" v="2268" actId="26606"/>
          <ac:spMkLst>
            <pc:docMk/>
            <pc:sldMk cId="2651020856" sldId="263"/>
            <ac:spMk id="39" creationId="{2E80C965-DB6D-4F81-9E9E-B027384D0BD6}"/>
          </ac:spMkLst>
        </pc:spChg>
        <pc:spChg chg="add del">
          <ac:chgData name="Julia Disconzi" userId="e2f7d785b919d14b" providerId="LiveId" clId="{DA89CA71-AA59-4634-9BFC-E29F50F2EC0E}" dt="2024-02-25T16:17:13.521" v="2268" actId="26606"/>
          <ac:spMkLst>
            <pc:docMk/>
            <pc:sldMk cId="2651020856" sldId="263"/>
            <ac:spMk id="40" creationId="{633C5E46-DAC5-4661-9C87-22B08E2A512F}"/>
          </ac:spMkLst>
        </pc:spChg>
        <pc:grpChg chg="add del">
          <ac:chgData name="Julia Disconzi" userId="e2f7d785b919d14b" providerId="LiveId" clId="{DA89CA71-AA59-4634-9BFC-E29F50F2EC0E}" dt="2024-02-25T16:17:13.521" v="2268" actId="26606"/>
          <ac:grpSpMkLst>
            <pc:docMk/>
            <pc:sldMk cId="2651020856" sldId="263"/>
            <ac:grpSpMk id="37" creationId="{DB88BD78-87E1-424D-B479-C37D8E41B12E}"/>
          </ac:grpSpMkLst>
        </pc:grpChg>
        <pc:picChg chg="add mod">
          <ac:chgData name="Julia Disconzi" userId="e2f7d785b919d14b" providerId="LiveId" clId="{DA89CA71-AA59-4634-9BFC-E29F50F2EC0E}" dt="2024-02-25T16:17:13.521" v="2268" actId="26606"/>
          <ac:picMkLst>
            <pc:docMk/>
            <pc:sldMk cId="2651020856" sldId="263"/>
            <ac:picMk id="4" creationId="{556EC6C9-2910-EEAD-535F-1CC50FD4473A}"/>
          </ac:picMkLst>
        </pc:picChg>
        <pc:picChg chg="del">
          <ac:chgData name="Julia Disconzi" userId="e2f7d785b919d14b" providerId="LiveId" clId="{DA89CA71-AA59-4634-9BFC-E29F50F2EC0E}" dt="2024-02-25T15:59:35.589" v="2092" actId="478"/>
          <ac:picMkLst>
            <pc:docMk/>
            <pc:sldMk cId="2651020856" sldId="263"/>
            <ac:picMk id="4100" creationId="{441BCD11-3D68-5FD6-5D66-C2EE3F8CA9E9}"/>
          </ac:picMkLst>
        </pc:picChg>
        <pc:picChg chg="add del mod">
          <ac:chgData name="Julia Disconzi" userId="e2f7d785b919d14b" providerId="LiveId" clId="{DA89CA71-AA59-4634-9BFC-E29F50F2EC0E}" dt="2024-02-25T16:12:27.805" v="2208" actId="478"/>
          <ac:picMkLst>
            <pc:docMk/>
            <pc:sldMk cId="2651020856" sldId="263"/>
            <ac:picMk id="6146" creationId="{51F937C5-11FE-A886-2145-A08457E9C0EE}"/>
          </ac:picMkLst>
        </pc:picChg>
      </pc:sldChg>
      <pc:sldChg chg="addSp delSp modSp add del mod">
        <pc:chgData name="Julia Disconzi" userId="e2f7d785b919d14b" providerId="LiveId" clId="{DA89CA71-AA59-4634-9BFC-E29F50F2EC0E}" dt="2024-02-25T15:59:27.602" v="2090" actId="2696"/>
        <pc:sldMkLst>
          <pc:docMk/>
          <pc:sldMk cId="3650395054" sldId="263"/>
        </pc:sldMkLst>
        <pc:spChg chg="del">
          <ac:chgData name="Julia Disconzi" userId="e2f7d785b919d14b" providerId="LiveId" clId="{DA89CA71-AA59-4634-9BFC-E29F50F2EC0E}" dt="2024-02-25T15:51:37.515" v="1884" actId="478"/>
          <ac:spMkLst>
            <pc:docMk/>
            <pc:sldMk cId="3650395054" sldId="263"/>
            <ac:spMk id="3" creationId="{6336CA74-AEB6-C885-08A3-7021107D55CA}"/>
          </ac:spMkLst>
        </pc:spChg>
        <pc:spChg chg="del mod ord">
          <ac:chgData name="Julia Disconzi" userId="e2f7d785b919d14b" providerId="LiveId" clId="{DA89CA71-AA59-4634-9BFC-E29F50F2EC0E}" dt="2024-02-25T15:59:20.141" v="2088" actId="478"/>
          <ac:spMkLst>
            <pc:docMk/>
            <pc:sldMk cId="3650395054" sldId="263"/>
            <ac:spMk id="6" creationId="{425C2190-F2A3-D7C5-4BC1-16398C3020AB}"/>
          </ac:spMkLst>
        </pc:spChg>
        <pc:spChg chg="del mod ord">
          <ac:chgData name="Julia Disconzi" userId="e2f7d785b919d14b" providerId="LiveId" clId="{DA89CA71-AA59-4634-9BFC-E29F50F2EC0E}" dt="2024-02-25T15:59:20.141" v="2088" actId="478"/>
          <ac:spMkLst>
            <pc:docMk/>
            <pc:sldMk cId="3650395054" sldId="263"/>
            <ac:spMk id="7" creationId="{171BFE9C-CFCE-1036-2764-F11B2E9B242C}"/>
          </ac:spMkLst>
        </pc:spChg>
        <pc:spChg chg="del">
          <ac:chgData name="Julia Disconzi" userId="e2f7d785b919d14b" providerId="LiveId" clId="{DA89CA71-AA59-4634-9BFC-E29F50F2EC0E}" dt="2024-02-25T15:51:39.181" v="1885" actId="478"/>
          <ac:spMkLst>
            <pc:docMk/>
            <pc:sldMk cId="3650395054" sldId="263"/>
            <ac:spMk id="9" creationId="{C05E7A57-6C33-FCFA-FAAD-2FD3667E2F83}"/>
          </ac:spMkLst>
        </pc:spChg>
        <pc:spChg chg="del">
          <ac:chgData name="Julia Disconzi" userId="e2f7d785b919d14b" providerId="LiveId" clId="{DA89CA71-AA59-4634-9BFC-E29F50F2EC0E}" dt="2024-02-25T15:51:42.196" v="1886" actId="478"/>
          <ac:spMkLst>
            <pc:docMk/>
            <pc:sldMk cId="3650395054" sldId="263"/>
            <ac:spMk id="10" creationId="{4028497C-9717-D684-EB55-3A8579D63421}"/>
          </ac:spMkLst>
        </pc:spChg>
        <pc:spChg chg="add del">
          <ac:chgData name="Julia Disconzi" userId="e2f7d785b919d14b" providerId="LiveId" clId="{DA89CA71-AA59-4634-9BFC-E29F50F2EC0E}" dt="2024-02-25T15:51:58.588" v="1890" actId="26606"/>
          <ac:spMkLst>
            <pc:docMk/>
            <pc:sldMk cId="3650395054" sldId="263"/>
            <ac:spMk id="5127" creationId="{F13C74B1-5B17-4795-BED0-7140497B445A}"/>
          </ac:spMkLst>
        </pc:spChg>
        <pc:spChg chg="add del">
          <ac:chgData name="Julia Disconzi" userId="e2f7d785b919d14b" providerId="LiveId" clId="{DA89CA71-AA59-4634-9BFC-E29F50F2EC0E}" dt="2024-02-25T15:51:58.588" v="1890" actId="26606"/>
          <ac:spMkLst>
            <pc:docMk/>
            <pc:sldMk cId="3650395054" sldId="263"/>
            <ac:spMk id="5129" creationId="{D4974D33-8DC5-464E-8C6D-BE58F0669C17}"/>
          </ac:spMkLst>
        </pc:spChg>
        <pc:spChg chg="add del">
          <ac:chgData name="Julia Disconzi" userId="e2f7d785b919d14b" providerId="LiveId" clId="{DA89CA71-AA59-4634-9BFC-E29F50F2EC0E}" dt="2024-02-25T15:52:01.216" v="1892" actId="26606"/>
          <ac:spMkLst>
            <pc:docMk/>
            <pc:sldMk cId="3650395054" sldId="263"/>
            <ac:spMk id="5131" creationId="{3D752CF2-2291-40B5-B462-C17B174C10BC}"/>
          </ac:spMkLst>
        </pc:spChg>
        <pc:spChg chg="add del">
          <ac:chgData name="Julia Disconzi" userId="e2f7d785b919d14b" providerId="LiveId" clId="{DA89CA71-AA59-4634-9BFC-E29F50F2EC0E}" dt="2024-02-25T15:52:01.216" v="1892" actId="26606"/>
          <ac:spMkLst>
            <pc:docMk/>
            <pc:sldMk cId="3650395054" sldId="263"/>
            <ac:spMk id="5132" creationId="{F94AA2BD-2E3F-4B1D-8127-5744B8115311}"/>
          </ac:spMkLst>
        </pc:spChg>
        <pc:spChg chg="add del">
          <ac:chgData name="Julia Disconzi" userId="e2f7d785b919d14b" providerId="LiveId" clId="{DA89CA71-AA59-4634-9BFC-E29F50F2EC0E}" dt="2024-02-25T15:52:01.216" v="1892" actId="26606"/>
          <ac:spMkLst>
            <pc:docMk/>
            <pc:sldMk cId="3650395054" sldId="263"/>
            <ac:spMk id="5133" creationId="{4BD02261-2DC8-4AA8-9E16-7751AE892445}"/>
          </ac:spMkLst>
        </pc:spChg>
        <pc:spChg chg="add del">
          <ac:chgData name="Julia Disconzi" userId="e2f7d785b919d14b" providerId="LiveId" clId="{DA89CA71-AA59-4634-9BFC-E29F50F2EC0E}" dt="2024-02-25T15:52:08.169" v="1894" actId="26606"/>
          <ac:spMkLst>
            <pc:docMk/>
            <pc:sldMk cId="3650395054" sldId="263"/>
            <ac:spMk id="5135" creationId="{F13C74B1-5B17-4795-BED0-7140497B445A}"/>
          </ac:spMkLst>
        </pc:spChg>
        <pc:spChg chg="add del">
          <ac:chgData name="Julia Disconzi" userId="e2f7d785b919d14b" providerId="LiveId" clId="{DA89CA71-AA59-4634-9BFC-E29F50F2EC0E}" dt="2024-02-25T15:52:08.169" v="1894" actId="26606"/>
          <ac:spMkLst>
            <pc:docMk/>
            <pc:sldMk cId="3650395054" sldId="263"/>
            <ac:spMk id="5136" creationId="{D4974D33-8DC5-464E-8C6D-BE58F0669C17}"/>
          </ac:spMkLst>
        </pc:spChg>
        <pc:spChg chg="add">
          <ac:chgData name="Julia Disconzi" userId="e2f7d785b919d14b" providerId="LiveId" clId="{DA89CA71-AA59-4634-9BFC-E29F50F2EC0E}" dt="2024-02-25T15:52:08.193" v="1895" actId="26606"/>
          <ac:spMkLst>
            <pc:docMk/>
            <pc:sldMk cId="3650395054" sldId="263"/>
            <ac:spMk id="5138" creationId="{04812C46-200A-4DEB-A05E-3ED6C68C2387}"/>
          </ac:spMkLst>
        </pc:spChg>
        <pc:spChg chg="add">
          <ac:chgData name="Julia Disconzi" userId="e2f7d785b919d14b" providerId="LiveId" clId="{DA89CA71-AA59-4634-9BFC-E29F50F2EC0E}" dt="2024-02-25T15:52:08.193" v="1895" actId="26606"/>
          <ac:spMkLst>
            <pc:docMk/>
            <pc:sldMk cId="3650395054" sldId="263"/>
            <ac:spMk id="5139" creationId="{D1EA859B-E555-4109-94F3-6700E046E008}"/>
          </ac:spMkLst>
        </pc:spChg>
        <pc:picChg chg="del">
          <ac:chgData name="Julia Disconzi" userId="e2f7d785b919d14b" providerId="LiveId" clId="{DA89CA71-AA59-4634-9BFC-E29F50F2EC0E}" dt="2024-02-25T15:51:42.901" v="1887" actId="478"/>
          <ac:picMkLst>
            <pc:docMk/>
            <pc:sldMk cId="3650395054" sldId="263"/>
            <ac:picMk id="4100" creationId="{5720A548-D5C1-E195-E1B5-B691D432A5DE}"/>
          </ac:picMkLst>
        </pc:picChg>
        <pc:picChg chg="add del mod">
          <ac:chgData name="Julia Disconzi" userId="e2f7d785b919d14b" providerId="LiveId" clId="{DA89CA71-AA59-4634-9BFC-E29F50F2EC0E}" dt="2024-02-25T15:57:53.426" v="2086" actId="478"/>
          <ac:picMkLst>
            <pc:docMk/>
            <pc:sldMk cId="3650395054" sldId="263"/>
            <ac:picMk id="5122" creationId="{99FAF955-4563-52AE-7313-327C75DC96C6}"/>
          </ac:picMkLst>
        </pc:picChg>
        <pc:picChg chg="add">
          <ac:chgData name="Julia Disconzi" userId="e2f7d785b919d14b" providerId="LiveId" clId="{DA89CA71-AA59-4634-9BFC-E29F50F2EC0E}" dt="2024-02-25T15:52:43.938" v="1897"/>
          <ac:picMkLst>
            <pc:docMk/>
            <pc:sldMk cId="3650395054" sldId="263"/>
            <ac:picMk id="5124" creationId="{70E9DDAE-DB59-0B4B-8D4A-B2B94F7253A4}"/>
          </ac:picMkLst>
        </pc:picChg>
        <pc:picChg chg="add del">
          <ac:chgData name="Julia Disconzi" userId="e2f7d785b919d14b" providerId="LiveId" clId="{DA89CA71-AA59-4634-9BFC-E29F50F2EC0E}" dt="2024-02-25T15:59:22.721" v="2089" actId="478"/>
          <ac:picMkLst>
            <pc:docMk/>
            <pc:sldMk cId="3650395054" sldId="263"/>
            <ac:picMk id="5126" creationId="{FF4EFE7F-428B-BAA1-81C1-C8E8479B319D}"/>
          </ac:picMkLst>
        </pc:picChg>
      </pc:sldChg>
    </pc:docChg>
  </pc:docChgLst>
  <pc:docChgLst>
    <pc:chgData name="Julia Disconzi" userId="e2f7d785b919d14b" providerId="LiveId" clId="{01DB9655-BECB-4B82-B93E-586A9E60EA71}"/>
    <pc:docChg chg="undo custSel delSld modSld">
      <pc:chgData name="Julia Disconzi" userId="e2f7d785b919d14b" providerId="LiveId" clId="{01DB9655-BECB-4B82-B93E-586A9E60EA71}" dt="2024-03-02T19:42:06.187" v="1066" actId="313"/>
      <pc:docMkLst>
        <pc:docMk/>
      </pc:docMkLst>
      <pc:sldChg chg="modSp del mod">
        <pc:chgData name="Julia Disconzi" userId="e2f7d785b919d14b" providerId="LiveId" clId="{01DB9655-BECB-4B82-B93E-586A9E60EA71}" dt="2024-02-26T13:54:05.685" v="315" actId="2696"/>
        <pc:sldMkLst>
          <pc:docMk/>
          <pc:sldMk cId="634879721" sldId="258"/>
        </pc:sldMkLst>
        <pc:spChg chg="mod">
          <ac:chgData name="Julia Disconzi" userId="e2f7d785b919d14b" providerId="LiveId" clId="{01DB9655-BECB-4B82-B93E-586A9E60EA71}" dt="2024-02-26T13:39:05.876" v="60" actId="255"/>
          <ac:spMkLst>
            <pc:docMk/>
            <pc:sldMk cId="634879721" sldId="258"/>
            <ac:spMk id="15" creationId="{FE5B0415-DA5E-8C2F-7BBE-5C3036A3A75D}"/>
          </ac:spMkLst>
        </pc:spChg>
      </pc:sldChg>
      <pc:sldChg chg="modSp mod">
        <pc:chgData name="Julia Disconzi" userId="e2f7d785b919d14b" providerId="LiveId" clId="{01DB9655-BECB-4B82-B93E-586A9E60EA71}" dt="2024-03-02T19:30:12.881" v="915" actId="20577"/>
        <pc:sldMkLst>
          <pc:docMk/>
          <pc:sldMk cId="572891988" sldId="259"/>
        </pc:sldMkLst>
        <pc:spChg chg="mod">
          <ac:chgData name="Julia Disconzi" userId="e2f7d785b919d14b" providerId="LiveId" clId="{01DB9655-BECB-4B82-B93E-586A9E60EA71}" dt="2024-03-02T19:24:07.528" v="829" actId="1036"/>
          <ac:spMkLst>
            <pc:docMk/>
            <pc:sldMk cId="572891988" sldId="259"/>
            <ac:spMk id="3" creationId="{DCD50D77-7B4E-B291-BAFA-E120BF6F1FD0}"/>
          </ac:spMkLst>
        </pc:spChg>
        <pc:spChg chg="mod">
          <ac:chgData name="Julia Disconzi" userId="e2f7d785b919d14b" providerId="LiveId" clId="{01DB9655-BECB-4B82-B93E-586A9E60EA71}" dt="2024-03-02T19:30:12.881" v="915" actId="20577"/>
          <ac:spMkLst>
            <pc:docMk/>
            <pc:sldMk cId="572891988" sldId="259"/>
            <ac:spMk id="15" creationId="{A227B37E-ECD0-40F3-131B-273F20E93517}"/>
          </ac:spMkLst>
        </pc:spChg>
      </pc:sldChg>
      <pc:sldChg chg="modSp mod">
        <pc:chgData name="Julia Disconzi" userId="e2f7d785b919d14b" providerId="LiveId" clId="{01DB9655-BECB-4B82-B93E-586A9E60EA71}" dt="2024-03-02T19:42:06.187" v="1066" actId="313"/>
        <pc:sldMkLst>
          <pc:docMk/>
          <pc:sldMk cId="3901855014" sldId="260"/>
        </pc:sldMkLst>
        <pc:spChg chg="mod">
          <ac:chgData name="Julia Disconzi" userId="e2f7d785b919d14b" providerId="LiveId" clId="{01DB9655-BECB-4B82-B93E-586A9E60EA71}" dt="2024-03-02T19:42:06.187" v="1066" actId="313"/>
          <ac:spMkLst>
            <pc:docMk/>
            <pc:sldMk cId="3901855014" sldId="260"/>
            <ac:spMk id="6" creationId="{4EC37C5B-6A63-53AE-1144-622D027EB400}"/>
          </ac:spMkLst>
        </pc:spChg>
        <pc:spChg chg="mod">
          <ac:chgData name="Julia Disconzi" userId="e2f7d785b919d14b" providerId="LiveId" clId="{01DB9655-BECB-4B82-B93E-586A9E60EA71}" dt="2024-03-02T19:41:37.022" v="1065" actId="20577"/>
          <ac:spMkLst>
            <pc:docMk/>
            <pc:sldMk cId="3901855014" sldId="260"/>
            <ac:spMk id="7" creationId="{78323B86-DC5B-3732-E0DA-16B728DDA69D}"/>
          </ac:spMkLst>
        </pc:spChg>
      </pc:sldChg>
      <pc:sldChg chg="modSp mod">
        <pc:chgData name="Julia Disconzi" userId="e2f7d785b919d14b" providerId="LiveId" clId="{01DB9655-BECB-4B82-B93E-586A9E60EA71}" dt="2024-03-02T19:31:05.750" v="946" actId="5793"/>
        <pc:sldMkLst>
          <pc:docMk/>
          <pc:sldMk cId="3813097593" sldId="261"/>
        </pc:sldMkLst>
        <pc:spChg chg="mod">
          <ac:chgData name="Julia Disconzi" userId="e2f7d785b919d14b" providerId="LiveId" clId="{01DB9655-BECB-4B82-B93E-586A9E60EA71}" dt="2024-02-26T13:45:59.145" v="216" actId="6549"/>
          <ac:spMkLst>
            <pc:docMk/>
            <pc:sldMk cId="3813097593" sldId="261"/>
            <ac:spMk id="6" creationId="{1C85C695-F365-56EC-6379-84419F75F926}"/>
          </ac:spMkLst>
        </pc:spChg>
        <pc:spChg chg="mod">
          <ac:chgData name="Julia Disconzi" userId="e2f7d785b919d14b" providerId="LiveId" clId="{01DB9655-BECB-4B82-B93E-586A9E60EA71}" dt="2024-03-02T19:31:05.750" v="946" actId="5793"/>
          <ac:spMkLst>
            <pc:docMk/>
            <pc:sldMk cId="3813097593" sldId="261"/>
            <ac:spMk id="7" creationId="{27F0F8E7-CF0D-68A5-CB7B-425F9E0B3E38}"/>
          </ac:spMkLst>
        </pc:spChg>
      </pc:sldChg>
      <pc:sldChg chg="modSp mod">
        <pc:chgData name="Julia Disconzi" userId="e2f7d785b919d14b" providerId="LiveId" clId="{01DB9655-BECB-4B82-B93E-586A9E60EA71}" dt="2024-03-02T19:39:28.311" v="994" actId="1036"/>
        <pc:sldMkLst>
          <pc:docMk/>
          <pc:sldMk cId="1667352315" sldId="262"/>
        </pc:sldMkLst>
        <pc:spChg chg="mod">
          <ac:chgData name="Julia Disconzi" userId="e2f7d785b919d14b" providerId="LiveId" clId="{01DB9655-BECB-4B82-B93E-586A9E60EA71}" dt="2024-03-02T19:15:58.648" v="594" actId="20577"/>
          <ac:spMkLst>
            <pc:docMk/>
            <pc:sldMk cId="1667352315" sldId="262"/>
            <ac:spMk id="6" creationId="{2625AC43-DC26-1B3E-69DE-2772699BD5F4}"/>
          </ac:spMkLst>
        </pc:spChg>
        <pc:spChg chg="mod">
          <ac:chgData name="Julia Disconzi" userId="e2f7d785b919d14b" providerId="LiveId" clId="{01DB9655-BECB-4B82-B93E-586A9E60EA71}" dt="2024-03-02T19:39:28.311" v="994" actId="1036"/>
          <ac:spMkLst>
            <pc:docMk/>
            <pc:sldMk cId="1667352315" sldId="262"/>
            <ac:spMk id="7" creationId="{3CA7A947-70F1-5912-D6B8-41D479B68951}"/>
          </ac:spMkLst>
        </pc:spChg>
      </pc:sldChg>
      <pc:sldChg chg="addSp modSp mod">
        <pc:chgData name="Julia Disconzi" userId="e2f7d785b919d14b" providerId="LiveId" clId="{01DB9655-BECB-4B82-B93E-586A9E60EA71}" dt="2024-02-26T14:19:20.951" v="593" actId="1076"/>
        <pc:sldMkLst>
          <pc:docMk/>
          <pc:sldMk cId="2651020856" sldId="263"/>
        </pc:sldMkLst>
        <pc:spChg chg="mod">
          <ac:chgData name="Julia Disconzi" userId="e2f7d785b919d14b" providerId="LiveId" clId="{01DB9655-BECB-4B82-B93E-586A9E60EA71}" dt="2024-02-26T13:19:08.461" v="1" actId="20577"/>
          <ac:spMkLst>
            <pc:docMk/>
            <pc:sldMk cId="2651020856" sldId="263"/>
            <ac:spMk id="2" creationId="{447B3DA9-910C-06FD-B2EA-810BDD510714}"/>
          </ac:spMkLst>
        </pc:spChg>
        <pc:spChg chg="add mod">
          <ac:chgData name="Julia Disconzi" userId="e2f7d785b919d14b" providerId="LiveId" clId="{01DB9655-BECB-4B82-B93E-586A9E60EA71}" dt="2024-02-26T14:19:20.951" v="593" actId="1076"/>
          <ac:spMkLst>
            <pc:docMk/>
            <pc:sldMk cId="2651020856" sldId="263"/>
            <ac:spMk id="3" creationId="{00AB0D15-2B3A-7C99-F4DA-7B3B0E475FD4}"/>
          </ac:spMkLst>
        </pc:spChg>
        <pc:picChg chg="mod">
          <ac:chgData name="Julia Disconzi" userId="e2f7d785b919d14b" providerId="LiveId" clId="{01DB9655-BECB-4B82-B93E-586A9E60EA71}" dt="2024-02-26T14:19:15.084" v="592" actId="1076"/>
          <ac:picMkLst>
            <pc:docMk/>
            <pc:sldMk cId="2651020856" sldId="263"/>
            <ac:picMk id="4" creationId="{556EC6C9-2910-EEAD-535F-1CC50FD447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098F-88E5-E248-3BC8-6D7330A1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2C7E-3472-393D-82CB-632D3683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AF22-0DE2-32DF-4F4A-AF631A0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3C42-FAD2-B5F9-B926-0619C3E2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9529-A00B-9AAA-9D35-5FE7D52B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95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D49D-0C69-76E2-E0BF-1762832C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B228-1920-342D-0257-BF0685271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0B9B-F08C-55F8-648D-F313AE11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C387-44B6-245D-43F4-D194367F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4967-B7AC-5C74-FB40-B4BAA4A7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47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0B7EC-63AB-511B-F897-4DC51260B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0B60-A230-3DA3-BD22-7BCE5AD6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25BC-A4E7-994F-9B64-ED377AB4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75C2-F6B5-00E6-C2C7-CBDFE919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3E20-398F-1C18-3A66-06577F68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5660-5D54-C4FC-86A6-FEA5CF2A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A7C0-83ED-4059-053B-9274DC35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004B-C3D8-3217-C40D-464B6468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9C0A-9988-F4DF-42B9-AC7FC960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C111-2B1F-DB70-2C7F-FB61A7CB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27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BC4-8286-36FC-5593-EBE471C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BEEA-652E-D008-7395-48C8E594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3D1C-1E37-731D-05BC-F03F4EBB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FED0-8F11-BA4B-259E-07CCA6F8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597-3682-BF5A-C2F1-47332EE9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38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175A-BEDD-09BF-319A-EB7287F7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2C7E-2D64-A2E7-D18A-5DC9226C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86423-1458-74A8-E818-C779A00C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3584D-E987-65C1-6880-2434DF89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85A75-9F51-B0A7-78C8-54872559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B8EA-C346-631B-ED09-6CFA38F6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56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ADA-4DE9-6F34-744C-BC634265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436F-B27F-7AD7-C11F-10ED2AD04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A155-3A7F-44F6-83F2-7BDA4F49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032E5-334C-3E23-D873-1541397DC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65151-A249-4743-9849-D0C1280C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70329-ADF8-BB47-89D3-BEFF8940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7B560-E15F-C528-396B-0718703F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6179F-500C-D14C-7F3E-FD67F746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6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7D34-3C5A-4A15-3B50-AF52D228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CD129-18EE-35CC-6CA3-1905239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C027E-B959-E9E2-D2C5-BAD47712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F8D25-7CEB-4DC1-04BD-3B3D78DD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975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066A7-CD26-639A-EFCF-85FCCA8F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EB0-C66B-64BA-8719-588FAA41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4CF67-4D0E-B7BA-920A-B8EDF6F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9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804C-131B-CDEB-F60A-7862DA54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039A-498C-2EE0-885C-960B0D7D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2DCF5-92A1-29E0-3173-D7F5D4D88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16FA-AA52-2E38-4E3F-D2B09C8D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A0232-EC01-2D0C-4B86-0E7FF481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49862-0E7A-3FAF-C515-0A76F45C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18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8FEA-8732-9FC2-A65B-D785FE6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50E26-359A-E71A-BC3C-2A7AC3E7B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9C9D-DEA4-D617-99F2-BF5AB5708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AAF47-FB8E-B5F6-03DC-CBAFDCE2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F760D-C999-8166-1B89-B4C70B3B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13E1-7BAD-1E67-892E-01CDB25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116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88E3F-E6DD-B648-A774-062F682D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B7F9-2E2D-C69E-BB4B-E8141757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DFDA-9450-B760-A541-216E5785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F53FD-5189-41B1-AD79-3F8778D0E746}" type="datetimeFigureOut">
              <a:rPr lang="pt-PT" smtClean="0"/>
              <a:t>25/02/2024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EA7B-DD86-138F-CFDC-9C1DF9F99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6B24-B1EC-246E-ED33-5ABA353C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18B45-68DE-4AAD-B2FF-D29DDC88E3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00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3F624-0AAC-B171-D6A5-8CAEE53FC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D21AA-642F-682E-0173-187C8D47FCF0}"/>
              </a:ext>
            </a:extLst>
          </p:cNvPr>
          <p:cNvSpPr/>
          <p:nvPr/>
        </p:nvSpPr>
        <p:spPr>
          <a:xfrm>
            <a:off x="0" y="4074"/>
            <a:ext cx="12192000" cy="5093443"/>
          </a:xfrm>
          <a:prstGeom prst="rect">
            <a:avLst/>
          </a:prstGeom>
          <a:solidFill>
            <a:srgbClr val="5774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Picture 10" descr="A logo with a plant in the middle&#10;&#10;Description automatically generated">
            <a:extLst>
              <a:ext uri="{FF2B5EF4-FFF2-40B4-BE49-F238E27FC236}">
                <a16:creationId xmlns:a16="http://schemas.microsoft.com/office/drawing/2014/main" id="{D78DCA87-780B-57C4-A6E6-55560DE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26" y="-9781"/>
            <a:ext cx="6051835" cy="6210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BD1D89-92A1-882A-5E3C-3F81C629732D}"/>
              </a:ext>
            </a:extLst>
          </p:cNvPr>
          <p:cNvSpPr txBox="1"/>
          <p:nvPr/>
        </p:nvSpPr>
        <p:spPr>
          <a:xfrm>
            <a:off x="579235" y="5614464"/>
            <a:ext cx="110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b="0" i="0" dirty="0">
                <a:solidFill>
                  <a:srgbClr val="0D0D0D"/>
                </a:solidFill>
                <a:effectLst/>
                <a:latin typeface="Simplicity" panose="02000603000000000000" pitchFamily="2" charset="0"/>
                <a:ea typeface="Simplicity" panose="02000603000000000000" pitchFamily="2" charset="0"/>
              </a:rPr>
              <a:t>Conectando produtores locais a consumidores conscientes</a:t>
            </a:r>
            <a:endParaRPr lang="pt-PT" sz="4000" dirty="0">
              <a:solidFill>
                <a:schemeClr val="accent6">
                  <a:lumMod val="50000"/>
                </a:schemeClr>
              </a:solidFill>
              <a:latin typeface="Simplicity" panose="02000603000000000000" pitchFamily="2" charset="0"/>
              <a:ea typeface="Simplicity" panose="02000603000000000000" pitchFamily="2" charset="0"/>
              <a:cs typeface="Arabic Typesetting" panose="03020402040406030203" pitchFamily="66" charset="-78"/>
            </a:endParaRPr>
          </a:p>
        </p:txBody>
      </p:sp>
      <p:pic>
        <p:nvPicPr>
          <p:cNvPr id="16" name="Picture 15" descr="A pile of fruits and vegetables&#10;&#10;Description automatically generated">
            <a:extLst>
              <a:ext uri="{FF2B5EF4-FFF2-40B4-BE49-F238E27FC236}">
                <a16:creationId xmlns:a16="http://schemas.microsoft.com/office/drawing/2014/main" id="{AD187C71-328D-B025-9F81-8383A6C2E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8"/>
          <a:stretch/>
        </p:blipFill>
        <p:spPr>
          <a:xfrm>
            <a:off x="7700345" y="189917"/>
            <a:ext cx="4491656" cy="5127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8B0D5D-DC4D-BD41-13DD-2E56799FAB20}"/>
              </a:ext>
            </a:extLst>
          </p:cNvPr>
          <p:cNvSpPr txBox="1"/>
          <p:nvPr/>
        </p:nvSpPr>
        <p:spPr>
          <a:xfrm>
            <a:off x="2451504" y="101554"/>
            <a:ext cx="3073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Bem-vindos ao</a:t>
            </a:r>
            <a:endParaRPr lang="pt-PT" sz="5400" dirty="0">
              <a:solidFill>
                <a:schemeClr val="accent6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9F85E5-197C-4F0F-92D2-142EA2B6697E}"/>
              </a:ext>
            </a:extLst>
          </p:cNvPr>
          <p:cNvGrpSpPr/>
          <p:nvPr/>
        </p:nvGrpSpPr>
        <p:grpSpPr>
          <a:xfrm>
            <a:off x="16538847" y="1204519"/>
            <a:ext cx="6285390" cy="3098307"/>
            <a:chOff x="3942026" y="1001641"/>
            <a:chExt cx="6285390" cy="30983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52A704-9C17-4645-3DDE-3B54ACB75C06}"/>
                </a:ext>
              </a:extLst>
            </p:cNvPr>
            <p:cNvSpPr/>
            <p:nvPr/>
          </p:nvSpPr>
          <p:spPr>
            <a:xfrm>
              <a:off x="3942026" y="1001641"/>
              <a:ext cx="6285390" cy="309830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15D77E-CC4B-C8C1-A7BB-FD9BAB651561}"/>
                </a:ext>
              </a:extLst>
            </p:cNvPr>
            <p:cNvSpPr txBox="1"/>
            <p:nvPr/>
          </p:nvSpPr>
          <p:spPr>
            <a:xfrm>
              <a:off x="4082938" y="1637728"/>
              <a:ext cx="6003567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pt-BR" sz="4800" b="1" dirty="0">
                  <a:solidFill>
                    <a:srgbClr val="57744B"/>
                  </a:solidFill>
                  <a:latin typeface="Simplicity" panose="02000603000000000000" pitchFamily="2" charset="0"/>
                  <a:ea typeface="Simplicity" panose="02000603000000000000" pitchFamily="2" charset="0"/>
                  <a:cs typeface="Arabic Typesetting" panose="03020402040406030203" pitchFamily="66" charset="-78"/>
                </a:rPr>
                <a:t>P</a:t>
              </a:r>
              <a:r>
                <a:rPr lang="pt-PT" sz="4800" b="1" dirty="0">
                  <a:solidFill>
                    <a:srgbClr val="57744B"/>
                  </a:solidFill>
                  <a:latin typeface="Simplicity" panose="02000603000000000000" pitchFamily="2" charset="0"/>
                  <a:ea typeface="Simplicity" panose="02000603000000000000" pitchFamily="2" charset="0"/>
                  <a:cs typeface="Arabic Typesetting" panose="03020402040406030203" pitchFamily="66" charset="-78"/>
                </a:rPr>
                <a:t>roposta da plataforma</a:t>
              </a:r>
            </a:p>
            <a:p>
              <a:endParaRPr lang="pt-PT" sz="2000" b="1" dirty="0">
                <a:solidFill>
                  <a:srgbClr val="57744B"/>
                </a:solidFill>
                <a:latin typeface="Simplicity" panose="02000603000000000000" pitchFamily="2" charset="0"/>
                <a:ea typeface="Simplicity" panose="02000603000000000000" pitchFamily="2" charset="0"/>
                <a:cs typeface="Arabic Typesetting" panose="03020402040406030203" pitchFamily="66" charset="-78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pt-PT" sz="4800" b="1" dirty="0">
                  <a:solidFill>
                    <a:srgbClr val="57744B"/>
                  </a:solidFill>
                  <a:latin typeface="Simplicity" panose="02000603000000000000" pitchFamily="2" charset="0"/>
                  <a:ea typeface="Simplicity" panose="02000603000000000000" pitchFamily="2" charset="0"/>
                  <a:cs typeface="Arabic Typesetting" panose="03020402040406030203" pitchFamily="66" charset="-78"/>
                </a:rPr>
                <a:t>Missão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F02292-9D38-E72D-9ADB-AEFD40F0266B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1/8</a:t>
            </a:r>
            <a:endParaRPr lang="pt-PT" dirty="0">
              <a:solidFill>
                <a:srgbClr val="57744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558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81681-31B0-22F9-56C4-BE268F1B8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1763D-B2C4-499B-624C-9BB1775C4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30E37-BD2A-D39E-518F-8D4A329B62AA}"/>
              </a:ext>
            </a:extLst>
          </p:cNvPr>
          <p:cNvSpPr/>
          <p:nvPr/>
        </p:nvSpPr>
        <p:spPr>
          <a:xfrm>
            <a:off x="0" y="4074"/>
            <a:ext cx="12192000" cy="5093443"/>
          </a:xfrm>
          <a:prstGeom prst="rect">
            <a:avLst/>
          </a:prstGeom>
          <a:solidFill>
            <a:srgbClr val="5774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Picture 15" descr="A pile of fruits and vegetables&#10;&#10;Description automatically generated">
            <a:extLst>
              <a:ext uri="{FF2B5EF4-FFF2-40B4-BE49-F238E27FC236}">
                <a16:creationId xmlns:a16="http://schemas.microsoft.com/office/drawing/2014/main" id="{17543047-40CD-8427-0837-6072F696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0" r="12506"/>
          <a:stretch/>
        </p:blipFill>
        <p:spPr>
          <a:xfrm>
            <a:off x="0" y="189917"/>
            <a:ext cx="3327400" cy="512751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844C307-E70A-C7D0-1926-4C8E56A52AB7}"/>
              </a:ext>
            </a:extLst>
          </p:cNvPr>
          <p:cNvGrpSpPr/>
          <p:nvPr/>
        </p:nvGrpSpPr>
        <p:grpSpPr>
          <a:xfrm>
            <a:off x="3855005" y="1204519"/>
            <a:ext cx="6285390" cy="3098307"/>
            <a:chOff x="3942026" y="1001641"/>
            <a:chExt cx="6285390" cy="309830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DAAD46D-A9E3-537F-A6A2-1E8897F77E28}"/>
                </a:ext>
              </a:extLst>
            </p:cNvPr>
            <p:cNvSpPr/>
            <p:nvPr/>
          </p:nvSpPr>
          <p:spPr>
            <a:xfrm>
              <a:off x="3942026" y="1001641"/>
              <a:ext cx="6285390" cy="309830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5F8945-58E4-3560-1901-D01357F62660}"/>
                </a:ext>
              </a:extLst>
            </p:cNvPr>
            <p:cNvSpPr txBox="1"/>
            <p:nvPr/>
          </p:nvSpPr>
          <p:spPr>
            <a:xfrm>
              <a:off x="4082938" y="1637728"/>
              <a:ext cx="6003567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pt-BR" sz="4800" b="1" dirty="0">
                  <a:solidFill>
                    <a:srgbClr val="57744B"/>
                  </a:solidFill>
                  <a:latin typeface="Simplicity" panose="02000603000000000000" pitchFamily="2" charset="0"/>
                  <a:ea typeface="Simplicity" panose="02000603000000000000" pitchFamily="2" charset="0"/>
                  <a:cs typeface="Arabic Typesetting" panose="03020402040406030203" pitchFamily="66" charset="-78"/>
                </a:rPr>
                <a:t>P</a:t>
              </a:r>
              <a:r>
                <a:rPr lang="pt-PT" sz="4800" b="1" dirty="0">
                  <a:solidFill>
                    <a:srgbClr val="57744B"/>
                  </a:solidFill>
                  <a:latin typeface="Simplicity" panose="02000603000000000000" pitchFamily="2" charset="0"/>
                  <a:ea typeface="Simplicity" panose="02000603000000000000" pitchFamily="2" charset="0"/>
                  <a:cs typeface="Arabic Typesetting" panose="03020402040406030203" pitchFamily="66" charset="-78"/>
                </a:rPr>
                <a:t>roposta da plataforma</a:t>
              </a:r>
            </a:p>
            <a:p>
              <a:endParaRPr lang="pt-PT" sz="2000" b="1" dirty="0">
                <a:solidFill>
                  <a:srgbClr val="57744B"/>
                </a:solidFill>
                <a:latin typeface="Simplicity" panose="02000603000000000000" pitchFamily="2" charset="0"/>
                <a:ea typeface="Simplicity" panose="02000603000000000000" pitchFamily="2" charset="0"/>
                <a:cs typeface="Arabic Typesetting" panose="03020402040406030203" pitchFamily="66" charset="-78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pt-PT" sz="4800" b="1" dirty="0">
                  <a:solidFill>
                    <a:srgbClr val="57744B"/>
                  </a:solidFill>
                  <a:latin typeface="Simplicity" panose="02000603000000000000" pitchFamily="2" charset="0"/>
                  <a:ea typeface="Simplicity" panose="02000603000000000000" pitchFamily="2" charset="0"/>
                  <a:cs typeface="Arabic Typesetting" panose="03020402040406030203" pitchFamily="66" charset="-78"/>
                </a:rPr>
                <a:t>Missão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898457-856D-7A13-1822-49127352D0B0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2/8</a:t>
            </a:r>
            <a:endParaRPr lang="pt-PT" dirty="0">
              <a:solidFill>
                <a:srgbClr val="57744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772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6E6DA-9B3B-C7A7-F3CE-B4BE5BDA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46E8A9-832B-24F1-0A11-73780BA27A31}"/>
              </a:ext>
            </a:extLst>
          </p:cNvPr>
          <p:cNvSpPr/>
          <p:nvPr/>
        </p:nvSpPr>
        <p:spPr>
          <a:xfrm>
            <a:off x="0" y="720436"/>
            <a:ext cx="12192000" cy="6143762"/>
          </a:xfrm>
          <a:prstGeom prst="rect">
            <a:avLst/>
          </a:prstGeom>
          <a:solidFill>
            <a:srgbClr val="C1A4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7B37E-ECD0-40F3-131B-273F20E93517}"/>
              </a:ext>
            </a:extLst>
          </p:cNvPr>
          <p:cNvSpPr/>
          <p:nvPr/>
        </p:nvSpPr>
        <p:spPr>
          <a:xfrm>
            <a:off x="1" y="722808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Produtos á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venda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50D77-7B4E-B291-BAFA-E120BF6F1FD0}"/>
              </a:ext>
            </a:extLst>
          </p:cNvPr>
          <p:cNvSpPr txBox="1"/>
          <p:nvPr/>
        </p:nvSpPr>
        <p:spPr>
          <a:xfrm>
            <a:off x="304800" y="1822351"/>
            <a:ext cx="112238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Cabazes já pré definidos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implicity" panose="02000603000000000000" pitchFamily="2" charset="0"/>
                <a:ea typeface="Simplicity" panose="02000603000000000000" pitchFamily="2" charset="0"/>
              </a:rPr>
              <a:t>Tal</a:t>
            </a:r>
            <a:r>
              <a:rPr lang="pt-BR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ho e Peixaria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0D0D0D"/>
                </a:solidFill>
                <a:effectLst/>
                <a:latin typeface="Simplicity" panose="02000603000000000000" pitchFamily="2" charset="0"/>
                <a:ea typeface="Simplicity" panose="02000603000000000000" pitchFamily="2" charset="0"/>
              </a:rPr>
              <a:t>Queijos e enchidos</a:t>
            </a:r>
            <a:endParaRPr lang="pt-PT" sz="4000" b="0" i="0" dirty="0">
              <a:solidFill>
                <a:srgbClr val="0D0D0D"/>
              </a:solidFill>
              <a:effectLst/>
              <a:latin typeface="Simplicity" panose="02000603000000000000" pitchFamily="2" charset="0"/>
              <a:ea typeface="Simplicity" panose="02000603000000000000" pitchFamily="2" charset="0"/>
            </a:endParaRPr>
          </a:p>
        </p:txBody>
      </p:sp>
      <p:pic>
        <p:nvPicPr>
          <p:cNvPr id="2060" name="Picture 12" descr="Colagem de fotos. comida saudável: legumes, frutas, carnes e peixes em um  fundo de pedra preta. vista do topo. | Foto Premium">
            <a:extLst>
              <a:ext uri="{FF2B5EF4-FFF2-40B4-BE49-F238E27FC236}">
                <a16:creationId xmlns:a16="http://schemas.microsoft.com/office/drawing/2014/main" id="{4FBD4877-0A31-1F9C-E376-74635F41C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18"/>
          <a:stretch/>
        </p:blipFill>
        <p:spPr bwMode="auto">
          <a:xfrm>
            <a:off x="-1" y="4165967"/>
            <a:ext cx="12169027" cy="26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F7456D-40F1-D213-1120-4CD39CEF62A5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highlight>
                  <a:srgbClr val="FFFFF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4/8</a:t>
            </a:r>
            <a:endParaRPr lang="pt-PT" dirty="0">
              <a:solidFill>
                <a:srgbClr val="57744B"/>
              </a:solidFill>
              <a:highlight>
                <a:srgbClr val="FFFFFF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28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31813-F5F8-1C9A-851B-963DBE8D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Colagem de fotos. comida saudável: legumes, frutas, carnes e peixes em um  fundo de pedra preta. vista do topo. | Foto Premium">
            <a:extLst>
              <a:ext uri="{FF2B5EF4-FFF2-40B4-BE49-F238E27FC236}">
                <a16:creationId xmlns:a16="http://schemas.microsoft.com/office/drawing/2014/main" id="{CD7AED04-EDDB-E4D7-FDC8-18134EB31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81" b="500"/>
          <a:stretch/>
        </p:blipFill>
        <p:spPr bwMode="auto">
          <a:xfrm>
            <a:off x="-1" y="0"/>
            <a:ext cx="121690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C37C5B-6A63-53AE-1144-622D027EB400}"/>
              </a:ext>
            </a:extLst>
          </p:cNvPr>
          <p:cNvSpPr/>
          <p:nvPr/>
        </p:nvSpPr>
        <p:spPr>
          <a:xfrm>
            <a:off x="18569" y="278130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Entregas e Pagamento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3B86-DC5B-3732-E0DA-16B728DDA69D}"/>
              </a:ext>
            </a:extLst>
          </p:cNvPr>
          <p:cNvSpPr txBox="1"/>
          <p:nvPr/>
        </p:nvSpPr>
        <p:spPr>
          <a:xfrm>
            <a:off x="494818" y="4048306"/>
            <a:ext cx="1122381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4000" b="0" i="0" dirty="0">
                <a:solidFill>
                  <a:srgbClr val="0D0D0D"/>
                </a:solidFill>
                <a:effectLst/>
                <a:latin typeface="Simplicity" panose="02000603000000000000" pitchFamily="2" charset="0"/>
                <a:ea typeface="Simplicity" panose="02000603000000000000" pitchFamily="2" charset="0"/>
              </a:rPr>
              <a:t>Haverá pontos de recolha, onde os cliente poderão recolher sua compra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4000" b="0" i="0" dirty="0">
                <a:solidFill>
                  <a:srgbClr val="0D0D0D"/>
                </a:solidFill>
                <a:effectLst/>
                <a:latin typeface="Simplicity" panose="02000603000000000000" pitchFamily="2" charset="0"/>
                <a:ea typeface="Simplicity" panose="02000603000000000000" pitchFamily="2" charset="0"/>
              </a:rPr>
              <a:t>Pagamentos com Stripe</a:t>
            </a:r>
          </a:p>
          <a:p>
            <a:pPr algn="l"/>
            <a:endParaRPr lang="pt-PT" sz="1600" b="0" i="0" dirty="0">
              <a:solidFill>
                <a:srgbClr val="0D0D0D"/>
              </a:solidFill>
              <a:effectLst/>
              <a:latin typeface="Simplicity" panose="02000603000000000000" pitchFamily="2" charset="0"/>
              <a:ea typeface="Simplicity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52174-C0B7-F1DC-D5F6-01F7336F74A6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5/8</a:t>
            </a:r>
            <a:endParaRPr lang="pt-PT" dirty="0">
              <a:solidFill>
                <a:srgbClr val="57744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18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6F1164-71EB-E38A-F4B8-302FCD14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with a plant in the middle&#10;&#10;Description automatically generated">
            <a:extLst>
              <a:ext uri="{FF2B5EF4-FFF2-40B4-BE49-F238E27FC236}">
                <a16:creationId xmlns:a16="http://schemas.microsoft.com/office/drawing/2014/main" id="{C4EAED9B-F618-D0AB-125F-27BE03D0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0"/>
          <a:stretch/>
        </p:blipFill>
        <p:spPr>
          <a:xfrm>
            <a:off x="4162733" y="4057233"/>
            <a:ext cx="3866534" cy="2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F0F8E7-CF0D-68A5-CB7B-425F9E0B3E38}"/>
              </a:ext>
            </a:extLst>
          </p:cNvPr>
          <p:cNvSpPr txBox="1"/>
          <p:nvPr/>
        </p:nvSpPr>
        <p:spPr>
          <a:xfrm>
            <a:off x="3144343" y="1280299"/>
            <a:ext cx="58245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Programação web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Interfaces e Usabilidades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Estatística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AED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D0D0D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SIG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A6B3C-A9CE-E034-AD71-DAF6CA7BBF07}"/>
              </a:ext>
            </a:extLst>
          </p:cNvPr>
          <p:cNvSpPr/>
          <p:nvPr/>
        </p:nvSpPr>
        <p:spPr>
          <a:xfrm>
            <a:off x="914400" y="0"/>
            <a:ext cx="2210202" cy="6858000"/>
          </a:xfrm>
          <a:prstGeom prst="rect">
            <a:avLst/>
          </a:prstGeom>
          <a:solidFill>
            <a:srgbClr val="B55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3E290-B029-EB24-0B4A-8BDF0120EDBA}"/>
              </a:ext>
            </a:extLst>
          </p:cNvPr>
          <p:cNvSpPr/>
          <p:nvPr/>
        </p:nvSpPr>
        <p:spPr>
          <a:xfrm>
            <a:off x="8945958" y="0"/>
            <a:ext cx="2210202" cy="6858000"/>
          </a:xfrm>
          <a:prstGeom prst="rect">
            <a:avLst/>
          </a:prstGeom>
          <a:solidFill>
            <a:srgbClr val="B55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5C695-F365-56EC-6379-84419F75F926}"/>
              </a:ext>
            </a:extLst>
          </p:cNvPr>
          <p:cNvSpPr/>
          <p:nvPr/>
        </p:nvSpPr>
        <p:spPr>
          <a:xfrm>
            <a:off x="3125982" y="162815"/>
            <a:ext cx="59414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Implementações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75C7A-68BB-764B-253B-066C18F98F15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6/8</a:t>
            </a:r>
            <a:endParaRPr lang="pt-PT" dirty="0">
              <a:solidFill>
                <a:srgbClr val="57744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30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453EA-6B9C-4284-A519-64D00358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ãos de agricultor e agricultura com sujeira ou poeira do solo para  crescimento de plantas ou">
            <a:extLst>
              <a:ext uri="{FF2B5EF4-FFF2-40B4-BE49-F238E27FC236}">
                <a16:creationId xmlns:a16="http://schemas.microsoft.com/office/drawing/2014/main" id="{FE5898D3-2B88-EBDA-53F1-0F8C1186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14" y="1"/>
            <a:ext cx="5824584" cy="68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41DE18-F3AB-E343-A00C-F9812B3A7344}"/>
              </a:ext>
            </a:extLst>
          </p:cNvPr>
          <p:cNvSpPr/>
          <p:nvPr/>
        </p:nvSpPr>
        <p:spPr>
          <a:xfrm>
            <a:off x="3118614" y="0"/>
            <a:ext cx="5824584" cy="6858000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7A947-70F1-5912-D6B8-41D479B68951}"/>
              </a:ext>
            </a:extLst>
          </p:cNvPr>
          <p:cNvSpPr txBox="1"/>
          <p:nvPr/>
        </p:nvSpPr>
        <p:spPr>
          <a:xfrm>
            <a:off x="3119994" y="1598468"/>
            <a:ext cx="58245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implicity" panose="02000603000000000000" pitchFamily="2" charset="0"/>
                <a:ea typeface="Simplicity" panose="02000603000000000000" pitchFamily="2" charset="0"/>
              </a:rPr>
              <a:t>Em suma, o projeto Farm2U visa não apenas oferecer produtos alimentícios, mas também promover um estilo de vida saudável, fortalecer a comunidade local e proporcionar uma experiência de compra online satisfatória e conveniente para os clientes.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07AD4-6C33-B635-6D1F-1746BF6FF605}"/>
              </a:ext>
            </a:extLst>
          </p:cNvPr>
          <p:cNvSpPr/>
          <p:nvPr/>
        </p:nvSpPr>
        <p:spPr>
          <a:xfrm>
            <a:off x="914400" y="0"/>
            <a:ext cx="2210202" cy="6858000"/>
          </a:xfrm>
          <a:prstGeom prst="rect">
            <a:avLst/>
          </a:prstGeom>
          <a:solidFill>
            <a:srgbClr val="B55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CF39C-2E94-3446-0296-B0CB385BE6A1}"/>
              </a:ext>
            </a:extLst>
          </p:cNvPr>
          <p:cNvSpPr/>
          <p:nvPr/>
        </p:nvSpPr>
        <p:spPr>
          <a:xfrm>
            <a:off x="8945958" y="0"/>
            <a:ext cx="2210202" cy="6858000"/>
          </a:xfrm>
          <a:prstGeom prst="rect">
            <a:avLst/>
          </a:prstGeom>
          <a:solidFill>
            <a:srgbClr val="B55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5AC43-DC26-1B3E-69DE-2772699BD5F4}"/>
              </a:ext>
            </a:extLst>
          </p:cNvPr>
          <p:cNvSpPr/>
          <p:nvPr/>
        </p:nvSpPr>
        <p:spPr>
          <a:xfrm>
            <a:off x="3125982" y="162815"/>
            <a:ext cx="59414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F95CD-734A-AE81-C696-F999B1C35733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7/8</a:t>
            </a:r>
            <a:endParaRPr lang="pt-PT" dirty="0">
              <a:solidFill>
                <a:srgbClr val="57744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73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18A1B-047F-C44F-50AA-6E074A4F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B3DA9-910C-06FD-B2EA-810BDD510714}"/>
              </a:ext>
            </a:extLst>
          </p:cNvPr>
          <p:cNvSpPr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Apresentação</a:t>
            </a: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 </a:t>
            </a:r>
            <a:r>
              <a:rPr lang="en-US" sz="3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realizada</a:t>
            </a: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 </a:t>
            </a:r>
            <a:r>
              <a:rPr lang="en-US" sz="3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por</a:t>
            </a: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plicity" panose="02000603000000000000" pitchFamily="2" charset="0"/>
              <a:ea typeface="Simplicity" panose="02000603000000000000" pitchFamily="2" charset="0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António dos Santos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Carla Ribeiro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plicity" panose="02000603000000000000" pitchFamily="2" charset="0"/>
                <a:ea typeface="Simplicity" panose="02000603000000000000" pitchFamily="2" charset="0"/>
                <a:cs typeface="+mj-cs"/>
              </a:rPr>
              <a:t>Julia Disconzi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a plant in the middle&#10;&#10;Description automatically generated">
            <a:extLst>
              <a:ext uri="{FF2B5EF4-FFF2-40B4-BE49-F238E27FC236}">
                <a16:creationId xmlns:a16="http://schemas.microsoft.com/office/drawing/2014/main" id="{556EC6C9-2910-EEAD-535F-1CC50FD44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661DA-2EAE-559E-0292-7079B33EE2E0}"/>
              </a:ext>
            </a:extLst>
          </p:cNvPr>
          <p:cNvSpPr txBox="1"/>
          <p:nvPr/>
        </p:nvSpPr>
        <p:spPr>
          <a:xfrm>
            <a:off x="11699656" y="64595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pt-BR">
                <a:solidFill>
                  <a:srgbClr val="57744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/8</a:t>
            </a:r>
            <a:endParaRPr lang="pt-PT" dirty="0">
              <a:solidFill>
                <a:srgbClr val="57744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B0D15-2B3A-7C99-F4DA-7B3B0E475FD4}"/>
              </a:ext>
            </a:extLst>
          </p:cNvPr>
          <p:cNvSpPr/>
          <p:nvPr/>
        </p:nvSpPr>
        <p:spPr>
          <a:xfrm>
            <a:off x="890338" y="5181112"/>
            <a:ext cx="3146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5102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12907</TotalTime>
  <Words>119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Aptos</vt:lpstr>
      <vt:lpstr>Aptos Display</vt:lpstr>
      <vt:lpstr>Arabic Typesetting</vt:lpstr>
      <vt:lpstr>Arial</vt:lpstr>
      <vt:lpstr>Simplicity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Disconzi</dc:creator>
  <cp:lastModifiedBy>Julia Disconzi</cp:lastModifiedBy>
  <cp:revision>1</cp:revision>
  <dcterms:created xsi:type="dcterms:W3CDTF">2024-02-22T19:43:17Z</dcterms:created>
  <dcterms:modified xsi:type="dcterms:W3CDTF">2024-03-02T19:42:15Z</dcterms:modified>
</cp:coreProperties>
</file>