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0A6"/>
    <a:srgbClr val="5D7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>
        <p:scale>
          <a:sx n="33" d="100"/>
          <a:sy n="33" d="100"/>
        </p:scale>
        <p:origin x="1766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24FAA-C177-8D8D-4EC6-5D7E8FE8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D1609-26DD-C9C0-960B-647A96AB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668C5-035F-BEDE-9EF3-5C7913FD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D5C70-CF1D-54A1-46C5-27207F2F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6DDF-385A-6875-964B-03D352F3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BAD1-883E-8EF1-8A58-BE97A63C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26482-EBFD-E1D3-582B-8F79065B2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79844-B30B-BD6A-9D9A-27F06DE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90548-F141-03B8-FEBE-D06A4241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16634-4997-3BC1-447D-4F504393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1E161-26E5-AF43-2E31-E5D56353D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F1536-A9ED-D5D0-9B8F-3C61ACFE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EB97A-A8F3-5BCD-9720-FA6C7E6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DAF7B-92FE-0235-A3C5-713D1DF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6A1E9-8351-3901-DB4E-5D1F0CFB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20AF-C058-C7F4-7A04-416F0BC1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25932-D17A-2F79-3F21-F504EBC3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0CE63-1389-BF5F-D79B-DEA6448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298AE-8B92-F208-DD45-33BD74C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2972-C240-B844-6160-12336560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4952-2A4C-B727-2D80-8D3A1B3C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6C69D-BB82-5CBD-4E55-3BEC2BA8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15817-D13E-A6B4-1A0A-331AD9AB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F249-09EF-F0E4-E896-60FB0B86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6A0D8-8112-0E33-E63E-217BD436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5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8D79-368C-D8B2-7E7B-C3BC2C26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E8767-1A12-29C7-76AE-CD17C079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08394-0D41-C603-CE13-60E6F106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509E-D6E4-C9D7-13E2-FA524622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21C7E-19F1-B6B2-5CD0-F8E9E2F5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4CC8D-44A4-134B-8BA1-B11CAC6C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B4C55-FAE6-48BD-C711-7E9035A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9DD7A-0CD3-0BF3-0FEC-1F5622E3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2E50C-EFAE-AD02-3D0A-648A2B16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3846B-A221-4E79-DCA5-DA49FFD3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44A39-83B5-B79B-6E90-505B4468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4BDB94-23A4-10F9-4533-2AD38C02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90373-D119-CC07-0D21-58F355BA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605F3B-EA40-A328-4D39-BA1CED7B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A2E18-E698-11E7-C940-D9B80723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34584-6E90-DF4D-A01F-4C0739FF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85106-5D2E-5106-12CF-BF12479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8071B-55C9-53C7-74E8-F554128B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8BD60-E27C-0288-1F00-92883CD4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E6FD9-D02C-F566-A198-DFFB4F25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6C5BF-D853-D1D5-BE6E-B4C7FFBD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6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40108-CE28-A6BB-9689-F4740E79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4F973-7281-24EB-3E78-8858B159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D3C8F-99D2-1403-6DAA-C8D3B0AD4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B98F3-64E2-CFA0-F608-17D370E6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027F8-ED0E-DB4F-FE00-95DD3066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54C69-DF8E-B4D5-F650-8510745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35A13-234B-68DA-C1EB-F7C0A8DD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814FC-ABB9-5763-03F4-B6692835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FE724-30D7-631C-296B-74B4C4EE9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CCB8-E76A-A9D0-76D7-B9DDE839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4F58F-16E5-AB3C-C517-8EB9DA73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A6C76-CBDE-5F0C-6EB7-E30B9BC4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9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7701A-179A-2D96-657A-68AF52B9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BF28D-72F4-F52E-F24C-F61D9B70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7A39-E79C-3B8C-C6D2-25F406188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C4E0-3FD0-D25F-ED2D-16761FE7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25F0-62AF-AECC-55B0-82A86378F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83C4E5-1645-7A11-DAB2-663F5C7B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83C4E5-1645-7A11-DAB2-663F5C7B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9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F90DC0-3B35-014B-AB4E-C8BBF6A8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0"/>
            <a:ext cx="7561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1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A8A5F8-4D00-076B-94BC-16A7980014D3}"/>
              </a:ext>
            </a:extLst>
          </p:cNvPr>
          <p:cNvGrpSpPr/>
          <p:nvPr/>
        </p:nvGrpSpPr>
        <p:grpSpPr>
          <a:xfrm>
            <a:off x="2314575" y="-907426"/>
            <a:ext cx="7561263" cy="7765426"/>
            <a:chOff x="2314575" y="-907426"/>
            <a:chExt cx="7561263" cy="77654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90DC0-3B35-014B-AB4E-C8BBF6A85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5" y="0"/>
              <a:ext cx="756126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/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7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7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ko-KR" altLang="en-US" sz="59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blipFill>
                  <a:blip r:embed="rId3"/>
                  <a:stretch>
                    <a:fillRect l="-48489" t="-276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719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A8A5F8-4D00-076B-94BC-16A7980014D3}"/>
              </a:ext>
            </a:extLst>
          </p:cNvPr>
          <p:cNvGrpSpPr/>
          <p:nvPr/>
        </p:nvGrpSpPr>
        <p:grpSpPr>
          <a:xfrm>
            <a:off x="2314575" y="-907426"/>
            <a:ext cx="7561263" cy="7765426"/>
            <a:chOff x="2314575" y="-907426"/>
            <a:chExt cx="7561263" cy="77654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90DC0-3B35-014B-AB4E-C8BBF6A85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5" y="0"/>
              <a:ext cx="756126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/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71400" b="0" i="1" smtClean="0">
                                <a:solidFill>
                                  <a:srgbClr val="3960A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71400" b="0" i="1" smtClean="0">
                                <a:solidFill>
                                  <a:srgbClr val="3960A6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ko-KR" altLang="en-US" sz="59500" dirty="0">
                    <a:solidFill>
                      <a:srgbClr val="3960A6"/>
                    </a:solidFill>
                  </a:endParaRPr>
                </a:p>
              </p:txBody>
            </p:sp>
          </mc:Choice>
          <mc:Fallback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blipFill>
                  <a:blip r:embed="rId3"/>
                  <a:stretch>
                    <a:fillRect l="-48489" t="-276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518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kihyun</dc:creator>
  <cp:lastModifiedBy>kihyun</cp:lastModifiedBy>
  <cp:revision>3</cp:revision>
  <dcterms:created xsi:type="dcterms:W3CDTF">2023-04-04T14:50:00Z</dcterms:created>
  <dcterms:modified xsi:type="dcterms:W3CDTF">2023-04-04T15:43:16Z</dcterms:modified>
</cp:coreProperties>
</file>