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6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3FA3"/>
    <a:srgbClr val="3960A6"/>
    <a:srgbClr val="5D7C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9" autoAdjust="0"/>
    <p:restoredTop sz="94660"/>
  </p:normalViewPr>
  <p:slideViewPr>
    <p:cSldViewPr snapToGrid="0">
      <p:cViewPr>
        <p:scale>
          <a:sx n="25" d="100"/>
          <a:sy n="25" d="100"/>
        </p:scale>
        <p:origin x="2755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924FAA-C177-8D8D-4EC6-5D7E8FE8FB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7D1609-26DD-C9C0-960B-647A96AB3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3668C5-035F-BEDE-9EF3-5C7913FD0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DD5C70-CF1D-54A1-46C5-27207F2F9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E86DDF-385A-6875-964B-03D352F3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208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35BAD1-883E-8EF1-8A58-BE97A63C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BB26482-EBFD-E1D3-582B-8F79065B2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279844-B30B-BD6A-9D9A-27F06DE8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690548-F141-03B8-FEBE-D06A42410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16634-4997-3BC1-447D-4F5043939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330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EA1E161-26E5-AF43-2E31-E5D56353D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95F1536-A9ED-D5D0-9B8F-3C61ACFE23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8EB97A-A8F3-5BCD-9720-FA6C7E656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DAF7B-92FE-0235-A3C5-713D1DF3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96A1E9-8351-3901-DB4E-5D1F0CFB8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7697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D020AF-C058-C7F4-7A04-416F0BC107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1C25932-D17A-2F79-3F21-F504EBC3D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0CE63-1389-BF5F-D79B-DEA64484A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298AE-8B92-F208-DD45-33BD74CD8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E62972-C240-B844-6160-12336560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434952-2A4C-B727-2D80-8D3A1B3C6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6C69D-BB82-5CBD-4E55-3BEC2BA80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C15817-D13E-A6B4-1A0A-331AD9AB5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35F249-09EF-F0E4-E896-60FB0B86E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46A0D8-8112-0E33-E63E-217BD436C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2512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FD8D79-368C-D8B2-7E7B-C3BC2C267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E8767-1A12-29C7-76AE-CD17C0795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DE08394-0D41-C603-CE13-60E6F106B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AF509E-D6E4-C9D7-13E2-FA524622E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921C7E-19F1-B6B2-5CD0-F8E9E2F5D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FF4CC8D-44A4-134B-8BA1-B11CAC6C5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4351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CB4C55-FAE6-48BD-C711-7E9035A59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E9DD7A-0CD3-0BF3-0FEC-1F5622E36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6F2E50C-EFAE-AD02-3D0A-648A2B165B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963846B-A221-4E79-DCA5-DA49FFD348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4844A39-83B5-B79B-6E90-505B4468A1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04BDB94-23A4-10F9-4533-2AD38C020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390373-D119-CC07-0D21-58F355BA7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A605F3B-EA40-A328-4D39-BA1CED7B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3293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A2E18-E698-11E7-C940-D9B80723C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0634584-6E90-DF4D-A01F-4C0739FFF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5985106-5D2E-5106-12CF-BF12479CA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D98071B-55C9-53C7-74E8-F554128B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6390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28BD60-E27C-0288-1F00-92883CD4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B2E6FD9-D02C-F566-A198-DFFB4F25F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276C5BF-D853-D1D5-BE6E-B4C7FFBDA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1642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540108-CE28-A6BB-9689-F4740E79F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E4F973-7281-24EB-3E78-8858B1590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D3C8F-99D2-1403-6DAA-C8D3B0AD4A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FB98F3-64E2-CFA0-F608-17D370E6C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D027F8-ED0E-DB4F-FE00-95DD3066F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254C69-DF8E-B4D5-F650-85107455B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8087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035A13-234B-68DA-C1EB-F7C0A8DDD5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E2814FC-ABB9-5763-03F4-B6692835B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3FE724-30D7-631C-296B-74B4C4EE9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FD8CCB8-E76A-A9D0-76D7-B9DDE8398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C84F58F-16E5-AB3C-C517-8EB9DA73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6A6C76-CBDE-5F0C-6EB7-E30B9BC46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3692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8D7701A-179A-2D96-657A-68AF52B96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BBF28D-72F4-F52E-F24C-F61D9B7006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BE7A39-E79C-3B8C-C6D2-25F406188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209240-4D38-4C2A-BE6D-A12A7BBC6633}" type="datetimeFigureOut">
              <a:rPr lang="ko-KR" altLang="en-US" smtClean="0"/>
              <a:t>2023-04-04(Tue)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FC4E0-3FD0-D25F-ED2D-16761FE7DA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DC625F0-62AF-AECC-55B0-82A86378F2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6BEF-B0A1-45B8-B4EF-254DB59D7C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0524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83C4E5-1645-7A11-DAB2-663F5C7B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2525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03799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5383C4E5-1645-7A11-DAB2-663F5C7BF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1421" y="0"/>
            <a:ext cx="7345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1983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59F90DC0-3B35-014B-AB4E-C8BBF6A855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575" y="0"/>
            <a:ext cx="75612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0014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A8A5F8-4D00-076B-94BC-16A7980014D3}"/>
              </a:ext>
            </a:extLst>
          </p:cNvPr>
          <p:cNvGrpSpPr/>
          <p:nvPr/>
        </p:nvGrpSpPr>
        <p:grpSpPr>
          <a:xfrm>
            <a:off x="2314575" y="-907426"/>
            <a:ext cx="7561263" cy="7765426"/>
            <a:chOff x="2314575" y="-907426"/>
            <a:chExt cx="7561263" cy="77654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F90DC0-3B35-014B-AB4E-C8BBF6A85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5" y="0"/>
              <a:ext cx="756126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/>
                <p:nvPr/>
              </p:nvSpPr>
              <p:spPr>
                <a:xfrm>
                  <a:off x="5393417" y="-907426"/>
                  <a:ext cx="4238264" cy="38358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7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7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ko-KR" altLang="en-US" sz="595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17" y="-907426"/>
                  <a:ext cx="4238264" cy="3835851"/>
                </a:xfrm>
                <a:prstGeom prst="rect">
                  <a:avLst/>
                </a:prstGeom>
                <a:blipFill>
                  <a:blip r:embed="rId3"/>
                  <a:stretch>
                    <a:fillRect l="-48489" t="-276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97191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E9A8A5F8-4D00-076B-94BC-16A7980014D3}"/>
              </a:ext>
            </a:extLst>
          </p:cNvPr>
          <p:cNvGrpSpPr/>
          <p:nvPr/>
        </p:nvGrpSpPr>
        <p:grpSpPr>
          <a:xfrm>
            <a:off x="2314575" y="-907426"/>
            <a:ext cx="7561263" cy="7765426"/>
            <a:chOff x="2314575" y="-907426"/>
            <a:chExt cx="7561263" cy="7765426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59F90DC0-3B35-014B-AB4E-C8BBF6A855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4575" y="0"/>
              <a:ext cx="7561263" cy="6858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/>
                <p:nvPr/>
              </p:nvSpPr>
              <p:spPr>
                <a:xfrm>
                  <a:off x="5393417" y="-907426"/>
                  <a:ext cx="4238264" cy="3835851"/>
                </a:xfrm>
                <a:prstGeom prst="rect">
                  <a:avLst/>
                </a:prstGeom>
                <a:no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altLang="ko-KR" sz="71400" b="0" i="1" smtClean="0">
                                <a:solidFill>
                                  <a:srgbClr val="203FA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71400" b="0" i="1" smtClean="0">
                                <a:solidFill>
                                  <a:srgbClr val="203FA3"/>
                                </a:solidFill>
                                <a:latin typeface="Cambria Math" panose="02040503050406030204" pitchFamily="18" charset="0"/>
                              </a:rPr>
                              <m:t>    </m:t>
                            </m:r>
                          </m:e>
                        </m:acc>
                      </m:oMath>
                    </m:oMathPara>
                  </a14:m>
                  <a:endParaRPr lang="ko-KR" altLang="en-US" sz="59500" dirty="0">
                    <a:solidFill>
                      <a:srgbClr val="203FA3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직사각형 3">
                  <a:extLst>
                    <a:ext uri="{FF2B5EF4-FFF2-40B4-BE49-F238E27FC236}">
                      <a16:creationId xmlns:a16="http://schemas.microsoft.com/office/drawing/2014/main" id="{C526728C-D5C7-5699-878E-621AB768AEE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93417" y="-907426"/>
                  <a:ext cx="4238264" cy="3835851"/>
                </a:xfrm>
                <a:prstGeom prst="rect">
                  <a:avLst/>
                </a:prstGeom>
                <a:blipFill>
                  <a:blip r:embed="rId3"/>
                  <a:stretch>
                    <a:fillRect l="-48489" t="-2766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5183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E42B9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2</Words>
  <Application>Microsoft Office PowerPoint</Application>
  <PresentationFormat>와이드스크린</PresentationFormat>
  <Paragraphs>2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kihyun</dc:creator>
  <cp:lastModifiedBy>kihyun</cp:lastModifiedBy>
  <cp:revision>4</cp:revision>
  <dcterms:created xsi:type="dcterms:W3CDTF">2023-04-04T14:50:00Z</dcterms:created>
  <dcterms:modified xsi:type="dcterms:W3CDTF">2023-04-04T18:57:08Z</dcterms:modified>
</cp:coreProperties>
</file>