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0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0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9FEA-7F3F-456F-9A49-81BD01730A9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E430-5B02-484A-94B9-15E4BB8A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8C7F16D-15D5-424E-B03D-994F51FD0CFF}"/>
              </a:ext>
            </a:extLst>
          </p:cNvPr>
          <p:cNvGrpSpPr/>
          <p:nvPr/>
        </p:nvGrpSpPr>
        <p:grpSpPr>
          <a:xfrm>
            <a:off x="373071" y="1598050"/>
            <a:ext cx="10706261" cy="844127"/>
            <a:chOff x="339323" y="1477902"/>
            <a:chExt cx="11466345" cy="80716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6925256-B377-4A2B-B386-8996E62883EC}"/>
                </a:ext>
              </a:extLst>
            </p:cNvPr>
            <p:cNvGrpSpPr/>
            <p:nvPr/>
          </p:nvGrpSpPr>
          <p:grpSpPr>
            <a:xfrm>
              <a:off x="799908" y="1477902"/>
              <a:ext cx="11005759" cy="584775"/>
              <a:chOff x="810660" y="1477902"/>
              <a:chExt cx="11005759" cy="58477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48472C-2BAF-44F9-82C7-94782EF4385B}"/>
                  </a:ext>
                </a:extLst>
              </p:cNvPr>
              <p:cNvSpPr txBox="1"/>
              <p:nvPr/>
            </p:nvSpPr>
            <p:spPr>
              <a:xfrm>
                <a:off x="1179485" y="1477902"/>
                <a:ext cx="56758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FEDERAL UNIVERSITY DUTSE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798D6E0-2E91-4B99-928F-17A911A7B9DC}"/>
                  </a:ext>
                </a:extLst>
              </p:cNvPr>
              <p:cNvCxnSpPr/>
              <p:nvPr/>
            </p:nvCxnSpPr>
            <p:spPr>
              <a:xfrm flipV="1">
                <a:off x="810660" y="1970832"/>
                <a:ext cx="11005759" cy="2547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E4D58-BE98-48D2-9DDC-BAD07D2EC630}"/>
                </a:ext>
              </a:extLst>
            </p:cNvPr>
            <p:cNvSpPr txBox="1"/>
            <p:nvPr/>
          </p:nvSpPr>
          <p:spPr>
            <a:xfrm>
              <a:off x="10729482" y="1951128"/>
              <a:ext cx="1076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/>
                <a:t>TEST MASTER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B543054-5FFC-4A78-8B5F-7B5C6BE16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23" y="1484047"/>
              <a:ext cx="921168" cy="801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563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Salis Bako</cp:lastModifiedBy>
  <cp:revision>8</cp:revision>
  <dcterms:created xsi:type="dcterms:W3CDTF">2020-06-25T10:05:32Z</dcterms:created>
  <dcterms:modified xsi:type="dcterms:W3CDTF">2021-06-21T18:38:00Z</dcterms:modified>
</cp:coreProperties>
</file>