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82" r:id="rId9"/>
    <p:sldId id="283" r:id="rId10"/>
    <p:sldId id="284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25C7-A2A6-416D-B46E-2366D46BF24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A80A-66AA-41A0-A266-740F4255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1017-F86B-401C-914F-FA853BB6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BFAE-4703-4155-AAC1-F45161120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C563-E7DB-4BD5-9106-8B7F71E8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E10B-19F5-41C8-B746-94ECC8019B8C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EE5B-B690-468E-9C88-5ABBA7C2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4AAA-0CF4-4C2C-A516-ADDD274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73B8-E8DB-4700-9E3E-CECED9B1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A26B-0215-451F-8DB2-525495724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FF7A-D139-4989-AD83-AC142062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1D02-2C95-4C29-96C2-F0034B5A8F17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A698-1811-4D5C-847B-86BCB9D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4537-22ED-4820-B7B1-4FA50704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C239E-CD5C-4A9A-B5CB-F0A1C86F4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02249-87C6-4CDD-9FD1-DC097A40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3123-10E4-4542-B9D7-3C91D81F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F60D-6E74-4199-8FA3-45FE793A776B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D771-D507-485D-B12A-EF77822F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FACD-90D7-4E73-8977-3824AFB7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E2BB-4223-4976-843F-6617B59D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35BE-FAE5-4CBF-A960-0D2A83E9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D821-9022-4EC5-BB78-C7C31924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C2BE-6775-4525-950E-FCF56962D99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3A49-B460-402A-91D7-2CF7E2FB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AC746-ACC4-4A81-8801-E5E6C226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3436-2D02-4216-91CB-0F1D26A6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6A46-0CCA-49E4-ADE2-C01929C3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E5C7-8947-4B8F-A615-E34DB3ED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5986-9997-4608-9B30-7E289DBA6E94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DE91-B06E-4ED8-B90F-E28B2810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F5F3-CBA2-470C-AC9C-B302A2D3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9978-F056-4D61-AD6D-E2BB7AE0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1983-65BE-43B2-9B97-0AD2BAB7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D8696-26E3-4EEF-A383-9ABDAD3A7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C89D-205E-4308-97E5-05ABF2A5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7C25-A4F1-45D5-B375-2D2A2563493A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8360-454A-4661-8FF1-A159EC3D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D242-AEB4-49FC-8EA0-4FDE867D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5BF3-101C-47B1-BEB7-D7768301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98B0-4E00-42CC-8C46-2C378C27C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7672B-CA81-48B3-B0CF-B3EFCF1D6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BA463-C3B4-4444-ADFD-28A1438E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2B1BC-7F5D-4668-A1D2-1A34BDA39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1DC50-6E28-4944-B994-4D8DCCDF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914-13D9-4ED3-8D0D-937084627DC3}" type="datetime1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2F8FE-96EF-46AC-BEFB-FAAD23D8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9B7E5-8E6E-425F-9F1D-2C66F1BF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EB53-1E65-4F31-874B-273382F8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764D7-3746-49DB-9661-67CF5528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7697-5996-4B67-9A55-355454CD56C9}" type="datetime1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20AA4-8ACD-46EA-A4C6-B1278D7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9D66D-11B0-47C4-8088-0770C280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CA160-1587-41ED-BDA6-42FC6F68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3691-9EC8-4663-8CC7-13EC3E8B3A63}" type="datetime1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CD00B-63B0-4EBD-B1C7-E2959004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452EC-4F16-40FF-B1D9-9BCB7B6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9A28-2F43-4770-8EF9-8F7FEFF8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A959-A8C3-4FD7-953B-85304318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E036-D2BC-4C23-9951-1FD9367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C395F-29DF-4D94-B871-53225859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E761-BC16-4C20-A738-8F25A79A8AEB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AB18-53B9-429C-9D77-9C572A29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BC4A-3813-4080-8ECB-3A7A5A10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B45-4FBD-4A55-9D1C-EAEDC12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0CD5D-0621-41A8-9A10-727B31AC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8C28E-B998-43AE-BF25-C7C49989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7951E-E232-4FB9-A5A3-881AB8E3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0014-FF50-4285-8274-3ABAF18D3652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5425-62B8-4E43-BB40-07C48E7F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52DF-4554-45B4-BD32-820FE6C0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57B44-172A-4071-99B2-C259C37B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5E3E7-E240-47E4-BAB3-B86DE508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736B-D6D9-4119-9CD6-67B2D18CD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1A68-9CF9-49E0-A259-B21C2A04CBF8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15A5-6DEE-42B8-A8A4-3BA9C9E9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5F27-0571-497D-9FEC-CABDD7614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60742-D6A0-4609-BC3D-1D51EC0DC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Algerian" panose="04020705040A02060702" pitchFamily="82" charset="0"/>
              </a:rPr>
              <a:t>Breast Cancer Prediction from Digitized image of a Fine Needle Aspirate (FNA) of a Breast Mass Using Deep Neural Network (TensorFlow 2.0)</a:t>
            </a:r>
            <a:br>
              <a:rPr lang="en-US" sz="2400" b="1" dirty="0">
                <a:solidFill>
                  <a:srgbClr val="FFFF00"/>
                </a:solidFill>
              </a:rPr>
            </a:b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9CD08-0A79-4F8F-AF09-A1E24B67D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673073"/>
            <a:ext cx="4645250" cy="1558394"/>
          </a:xfrm>
        </p:spPr>
        <p:txBody>
          <a:bodyPr anchor="t">
            <a:normAutofit lnSpcReduction="10000"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Springboard Data Science Capstone Project II</a:t>
            </a:r>
          </a:p>
          <a:p>
            <a:pPr algn="l"/>
            <a:endParaRPr lang="en-US" sz="1000" b="1" dirty="0">
              <a:solidFill>
                <a:schemeClr val="bg1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b="1" dirty="0">
                <a:solidFill>
                  <a:srgbClr val="FFFF0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Frew Berhe </a:t>
            </a:r>
          </a:p>
          <a:p>
            <a:pPr algn="l"/>
            <a:r>
              <a:rPr lang="en-US" sz="10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(MPH/Epidemiology, Data Science Career Track student,  May 28 cohort</a:t>
            </a:r>
            <a:r>
              <a:rPr lang="en-US" sz="1000" b="1" dirty="0">
                <a:solidFill>
                  <a:srgbClr val="92D05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000" dirty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pPr algn="l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D7E04-A9B8-464C-B0CF-F9AF8457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2238934"/>
            <a:ext cx="4047843" cy="10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C197-384B-473E-AD8A-2C5B095F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5629-50FD-4454-80F6-C5787D4F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Data values that are either less than the 2</a:t>
            </a:r>
            <a:r>
              <a:rPr lang="en-US" baseline="30000" dirty="0"/>
              <a:t>nd</a:t>
            </a:r>
            <a:r>
              <a:rPr lang="en-US" dirty="0"/>
              <a:t> percentile or above the 98</a:t>
            </a:r>
            <a:r>
              <a:rPr lang="en-US" baseline="30000" dirty="0"/>
              <a:t>th</a:t>
            </a:r>
            <a:r>
              <a:rPr lang="en-US" dirty="0"/>
              <a:t> percentile are removed from the dataset.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"/>
            </a:pPr>
            <a:endParaRPr lang="en-U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dirty="0"/>
              <a:t>Out of the four outliers that we removed, two were malignant and the other two were benign.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Finally, after dropping and cleaning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565 observations and 31 columns.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outliers: 2 from each classes removed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0B16-A979-4957-84CF-CFD23468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C2BE-6775-4525-950E-FCF56962D99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4DA7-A9E2-4D81-83E5-0A6A005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9873-87B0-4840-9D1C-4A8CD692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5C4D6-25A5-4B74-92D3-023A1D6B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lgerian" panose="04020705040A02060702" pitchFamily="82" charset="0"/>
              </a:rPr>
              <a:t>Data Science for Accurate and Early Diagnosis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8A9C-144A-4D31-90ED-69B37701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4000" dirty="0">
              <a:solidFill>
                <a:srgbClr val="0070C0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THANK YOU!!!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breast cancer">
            <a:extLst>
              <a:ext uri="{FF2B5EF4-FFF2-40B4-BE49-F238E27FC236}">
                <a16:creationId xmlns:a16="http://schemas.microsoft.com/office/drawing/2014/main" id="{3D52B1A5-E125-4D9F-A18D-1BC6C7BF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278946"/>
            <a:ext cx="6921940" cy="440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942E-E7CE-4DF3-BC48-2437F250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7018-3CF7-4258-A45B-79963EBAA379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3A29-266A-40EA-8CC0-D08FFE22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5BA5-E1A0-407E-94BB-4591B597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B6F-D9D1-43F0-B7A7-CAEF7537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4904-3488-4A3B-97B6-9A232C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Breast cancer one of the most common causes of death in women.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Accurate diagnosis of breast cancer is of prime importance.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 Needle Aspirate (FNA) of breast tumor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Pathologists require expertise and skill for analysis of FNA sample. 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development of algorithms which rely on digitized image analysis, is of great interest.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59FD-CF93-4406-9640-5EF6804A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23AF-DC97-4847-A8F3-F107D600E550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4B5F-DFCD-4799-AD27-9B540BEB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4395-42C8-45A7-A0F8-66123858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770-C0E1-4973-BA35-EFC0E369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E2F3-29FC-4FF0-BCB5-079994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predict breast cancer as benign or malignant using data set from the digitized image of FNA sample.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propose to use data and build a DNN model using TensorFlow 2.0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Doctors and pathologists in different Hospitals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use such model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4B00-5566-4060-A03A-E5552F5F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1E93-EF75-4A27-9AE8-A9ECF2B22D54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D4A4-1153-446F-9F6C-A9D39633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47E6-ECE1-4B2E-AF27-A3EB548F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8DCC-8041-4B2A-944B-54B05AAC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Breast Cancer Wisconsin Diagnostic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701D-BCF4-4B61-867C-09EA97F0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set was acquired from the Kaggle Competition</a:t>
            </a:r>
          </a:p>
          <a:p>
            <a:pPr lvl="1"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Digitized image of FNA of a breast mass </a:t>
            </a:r>
          </a:p>
          <a:p>
            <a:pPr>
              <a:buClr>
                <a:schemeClr val="accent1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Originally, 569 observations and 33 columns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0017-82BA-4AA3-A1AE-D91559AB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AEE9-83B2-4AF7-96A9-8E7EA458D48F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4908-843C-4AC4-9602-747A02A4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277D-8ADD-4B47-A876-2D812983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A7B9-85BE-4566-9427-489D9768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Breast Cancer Wisconsin Diagnostic Data Set…cont’d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1FFC-5363-4BB5-9C46-35F91E95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data contains information on nuclear morphometry</a:t>
            </a:r>
          </a:p>
          <a:p>
            <a:pPr lvl="1">
              <a:lnSpc>
                <a:spcPct val="20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 real valued features 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perimeter_mean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Mean of three Worst values: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Area_worst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perimeter_worst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Standard Error (se):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perimeter_se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5BAC-9149-456C-9160-9225C262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C2BE-6775-4525-950E-FCF56962D99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38EB-CF54-47F3-8762-4F6043F1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6122-A08C-4149-BA02-FA8AB276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8933-8E5C-48B8-AC60-5D82532E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CD49-8D30-4D3B-8B7A-FB525FD7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three features that seem most relevant features for our prediction are 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radius_mean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&amp;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concavity_mean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C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C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Followed by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compactness_mean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and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texture_mean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5833-B2C5-4D22-9BF8-EAEA744F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C2BE-6775-4525-950E-FCF56962D99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AAA9-0BBE-4C05-9511-FC9B2EC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AFD9-6AD2-44A6-A67C-4F8FD9B5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3005-3A2D-4DB9-8ACF-C33F3131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B28E-F0AA-4A8A-9D6B-5CCC7205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93C2BE-6775-4525-950E-FCF56962D99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8A43-3722-4A49-877A-8E5B2891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5E3B-6D6D-4DA9-B2E8-75D5FF11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BECD05-3651-438D-A3D6-7AAF81179F1F}" type="slidenum">
              <a:rPr lang="en-US" smtClean="0"/>
              <a:t>7</a:t>
            </a:fld>
            <a:endParaRPr lang="en-US"/>
          </a:p>
        </p:txBody>
      </p:sp>
      <p:pic>
        <p:nvPicPr>
          <p:cNvPr id="37" name="Content Placeholder 36" descr="C:\Users\freta\AppData\Local\Microsoft\Windows\INetCache\Content.MSO\6EDEB89.tmp">
            <a:extLst>
              <a:ext uri="{FF2B5EF4-FFF2-40B4-BE49-F238E27FC236}">
                <a16:creationId xmlns:a16="http://schemas.microsoft.com/office/drawing/2014/main" id="{E89BD2BB-06E2-48B2-A1B1-F978D90AD7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5" y="526474"/>
            <a:ext cx="11005127" cy="5650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70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B382-751C-4937-AB46-EC3B75F9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BAD9-F7AE-47E9-AF83-04A229A3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with the target variable, 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concave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points_worst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lvl="1" algn="just">
              <a:lnSpc>
                <a:spcPct val="20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perimeter_worst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concave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radius_worst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6F5A-C192-4AA3-A1B4-762AEC45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C2BE-6775-4525-950E-FCF56962D99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6D2D-6FC1-4584-A984-AD25BCD4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1872-9EAC-4179-AA27-69712DFC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318-8D0B-476E-B707-82FF0F5A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Algerian" panose="04020705040A02060702" pitchFamily="82" charset="0"/>
              </a:rPr>
              <a:t>Correlation..cont’d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CFBB-DCCC-49CA-9D05-924C766A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correlated features with each other:</a:t>
            </a:r>
          </a:p>
          <a:p>
            <a:pPr lvl="1">
              <a:lnSpc>
                <a:spcPct val="20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radius_mean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perimeter_worst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radius_worst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area_worst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texture_mean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texture_worst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radius_se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compactness_mean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compactness_worst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concavity_mean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concavity_worst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concave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points_worst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3862-00B9-40B6-8F60-5E5F8A18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C2BE-6775-4525-950E-FCF56962D99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94C2-CE16-41C5-9175-273C589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BA01-5704-4116-8594-DF7B28F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590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Tahoma</vt:lpstr>
      <vt:lpstr>Wingdings</vt:lpstr>
      <vt:lpstr>Wingdings 2</vt:lpstr>
      <vt:lpstr>Office Theme</vt:lpstr>
      <vt:lpstr>Breast Cancer Prediction from Digitized image of a Fine Needle Aspirate (FNA) of a Breast Mass Using Deep Neural Network (TensorFlow 2.0) </vt:lpstr>
      <vt:lpstr>Introduction</vt:lpstr>
      <vt:lpstr>Objective</vt:lpstr>
      <vt:lpstr>Breast Cancer Wisconsin Diagnostic Data Set</vt:lpstr>
      <vt:lpstr>Breast Cancer Wisconsin Diagnostic Data Set…cont’d</vt:lpstr>
      <vt:lpstr>Data Exploration</vt:lpstr>
      <vt:lpstr>PowerPoint Presentation</vt:lpstr>
      <vt:lpstr>Correlation</vt:lpstr>
      <vt:lpstr>Correlation..cont’d</vt:lpstr>
      <vt:lpstr>Outlier Handling</vt:lpstr>
      <vt:lpstr>Data Science for Accurate and Early Diagnosis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from Digitized image of a Fine Needle Aspirate (FNA) of a Breast Mass Using Deep Neural Network (TensorFlow 2.0) </dc:title>
  <dc:creator>Frew Tadesse</dc:creator>
  <cp:lastModifiedBy>Frew Tadesse</cp:lastModifiedBy>
  <cp:revision>45</cp:revision>
  <dcterms:created xsi:type="dcterms:W3CDTF">2020-01-02T02:38:05Z</dcterms:created>
  <dcterms:modified xsi:type="dcterms:W3CDTF">2020-01-03T00:12:00Z</dcterms:modified>
</cp:coreProperties>
</file>