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72" r:id="rId11"/>
    <p:sldId id="263" r:id="rId12"/>
    <p:sldId id="266" r:id="rId13"/>
    <p:sldId id="271" r:id="rId14"/>
    <p:sldId id="269" r:id="rId15"/>
    <p:sldId id="270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441B3-8FCE-4824-9725-B4F986CF3B7A}" v="94" dt="2019-11-21T21:14:03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w Tadesse" userId="d8630e0b12fedb7a" providerId="LiveId" clId="{6A0441B3-8FCE-4824-9725-B4F986CF3B7A}"/>
    <pc:docChg chg="undo custSel mod addSld modSld">
      <pc:chgData name="Frew Tadesse" userId="d8630e0b12fedb7a" providerId="LiveId" clId="{6A0441B3-8FCE-4824-9725-B4F986CF3B7A}" dt="2019-11-21T21:15:35.184" v="3555" actId="2711"/>
      <pc:docMkLst>
        <pc:docMk/>
      </pc:docMkLst>
      <pc:sldChg chg="addSp modSp">
        <pc:chgData name="Frew Tadesse" userId="d8630e0b12fedb7a" providerId="LiveId" clId="{6A0441B3-8FCE-4824-9725-B4F986CF3B7A}" dt="2019-11-21T21:15:35.184" v="3555" actId="2711"/>
        <pc:sldMkLst>
          <pc:docMk/>
          <pc:sldMk cId="3189199388" sldId="256"/>
        </pc:sldMkLst>
        <pc:spChg chg="mod">
          <ac:chgData name="Frew Tadesse" userId="d8630e0b12fedb7a" providerId="LiveId" clId="{6A0441B3-8FCE-4824-9725-B4F986CF3B7A}" dt="2019-11-21T19:56:43.434" v="1969" actId="403"/>
          <ac:spMkLst>
            <pc:docMk/>
            <pc:sldMk cId="3189199388" sldId="256"/>
            <ac:spMk id="2" creationId="{3926CCDD-B502-4F5D-AF88-1F410057157F}"/>
          </ac:spMkLst>
        </pc:spChg>
        <pc:spChg chg="mod">
          <ac:chgData name="Frew Tadesse" userId="d8630e0b12fedb7a" providerId="LiveId" clId="{6A0441B3-8FCE-4824-9725-B4F986CF3B7A}" dt="2019-11-21T21:15:35.184" v="3555" actId="2711"/>
          <ac:spMkLst>
            <pc:docMk/>
            <pc:sldMk cId="3189199388" sldId="256"/>
            <ac:spMk id="3" creationId="{6AE4F809-2C98-4061-A519-DD54710A3480}"/>
          </ac:spMkLst>
        </pc:spChg>
        <pc:picChg chg="add mod">
          <ac:chgData name="Frew Tadesse" userId="d8630e0b12fedb7a" providerId="LiveId" clId="{6A0441B3-8FCE-4824-9725-B4F986CF3B7A}" dt="2019-11-21T21:14:23.758" v="3537" actId="1076"/>
          <ac:picMkLst>
            <pc:docMk/>
            <pc:sldMk cId="3189199388" sldId="256"/>
            <ac:picMk id="5" creationId="{18242A22-DAE8-4C92-9667-84BC4C92F3E7}"/>
          </ac:picMkLst>
        </pc:picChg>
      </pc:sldChg>
      <pc:sldChg chg="modSp">
        <pc:chgData name="Frew Tadesse" userId="d8630e0b12fedb7a" providerId="LiveId" clId="{6A0441B3-8FCE-4824-9725-B4F986CF3B7A}" dt="2019-11-21T20:02:45.155" v="2104" actId="14100"/>
        <pc:sldMkLst>
          <pc:docMk/>
          <pc:sldMk cId="529398837" sldId="257"/>
        </pc:sldMkLst>
        <pc:spChg chg="mod">
          <ac:chgData name="Frew Tadesse" userId="d8630e0b12fedb7a" providerId="LiveId" clId="{6A0441B3-8FCE-4824-9725-B4F986CF3B7A}" dt="2019-11-21T19:56:04.444" v="1967" actId="207"/>
          <ac:spMkLst>
            <pc:docMk/>
            <pc:sldMk cId="529398837" sldId="257"/>
            <ac:spMk id="2" creationId="{E419C192-A9D2-4972-BDF0-05A8BDB80B78}"/>
          </ac:spMkLst>
        </pc:spChg>
        <pc:spChg chg="mod">
          <ac:chgData name="Frew Tadesse" userId="d8630e0b12fedb7a" providerId="LiveId" clId="{6A0441B3-8FCE-4824-9725-B4F986CF3B7A}" dt="2019-11-21T20:02:45.155" v="2104" actId="14100"/>
          <ac:spMkLst>
            <pc:docMk/>
            <pc:sldMk cId="529398837" sldId="257"/>
            <ac:spMk id="3" creationId="{34ED5B91-E95E-4675-95F7-84B8D0D20B9D}"/>
          </ac:spMkLst>
        </pc:spChg>
      </pc:sldChg>
      <pc:sldChg chg="modSp add">
        <pc:chgData name="Frew Tadesse" userId="d8630e0b12fedb7a" providerId="LiveId" clId="{6A0441B3-8FCE-4824-9725-B4F986CF3B7A}" dt="2019-11-21T20:07:59.847" v="2124" actId="20577"/>
        <pc:sldMkLst>
          <pc:docMk/>
          <pc:sldMk cId="473320790" sldId="258"/>
        </pc:sldMkLst>
        <pc:spChg chg="mod">
          <ac:chgData name="Frew Tadesse" userId="d8630e0b12fedb7a" providerId="LiveId" clId="{6A0441B3-8FCE-4824-9725-B4F986CF3B7A}" dt="2019-11-21T19:55:53.415" v="1965" actId="2711"/>
          <ac:spMkLst>
            <pc:docMk/>
            <pc:sldMk cId="473320790" sldId="258"/>
            <ac:spMk id="2" creationId="{CB1A5FB3-1D97-4BEE-B5B9-349D4D93BED2}"/>
          </ac:spMkLst>
        </pc:spChg>
        <pc:spChg chg="mod">
          <ac:chgData name="Frew Tadesse" userId="d8630e0b12fedb7a" providerId="LiveId" clId="{6A0441B3-8FCE-4824-9725-B4F986CF3B7A}" dt="2019-11-21T20:07:59.847" v="2124" actId="20577"/>
          <ac:spMkLst>
            <pc:docMk/>
            <pc:sldMk cId="473320790" sldId="258"/>
            <ac:spMk id="3" creationId="{D5E1B2D5-0463-43A2-B40B-9CC65D693024}"/>
          </ac:spMkLst>
        </pc:spChg>
      </pc:sldChg>
      <pc:sldChg chg="modSp add">
        <pc:chgData name="Frew Tadesse" userId="d8630e0b12fedb7a" providerId="LiveId" clId="{6A0441B3-8FCE-4824-9725-B4F986CF3B7A}" dt="2019-11-21T20:09:01.887" v="2145" actId="403"/>
        <pc:sldMkLst>
          <pc:docMk/>
          <pc:sldMk cId="3847396858" sldId="259"/>
        </pc:sldMkLst>
        <pc:spChg chg="mod">
          <ac:chgData name="Frew Tadesse" userId="d8630e0b12fedb7a" providerId="LiveId" clId="{6A0441B3-8FCE-4824-9725-B4F986CF3B7A}" dt="2019-11-21T19:55:41.748" v="1963" actId="2711"/>
          <ac:spMkLst>
            <pc:docMk/>
            <pc:sldMk cId="3847396858" sldId="259"/>
            <ac:spMk id="2" creationId="{612CAC71-6FF9-4E0F-9B56-7399823DCEEC}"/>
          </ac:spMkLst>
        </pc:spChg>
        <pc:spChg chg="mod">
          <ac:chgData name="Frew Tadesse" userId="d8630e0b12fedb7a" providerId="LiveId" clId="{6A0441B3-8FCE-4824-9725-B4F986CF3B7A}" dt="2019-11-21T20:09:01.887" v="2145" actId="403"/>
          <ac:spMkLst>
            <pc:docMk/>
            <pc:sldMk cId="3847396858" sldId="259"/>
            <ac:spMk id="3" creationId="{D5D69095-8966-4AE6-BD15-CA1D869BB30B}"/>
          </ac:spMkLst>
        </pc:spChg>
      </pc:sldChg>
      <pc:sldChg chg="modSp add">
        <pc:chgData name="Frew Tadesse" userId="d8630e0b12fedb7a" providerId="LiveId" clId="{6A0441B3-8FCE-4824-9725-B4F986CF3B7A}" dt="2019-11-21T20:35:44.631" v="2362" actId="5793"/>
        <pc:sldMkLst>
          <pc:docMk/>
          <pc:sldMk cId="3692451947" sldId="260"/>
        </pc:sldMkLst>
        <pc:spChg chg="mod">
          <ac:chgData name="Frew Tadesse" userId="d8630e0b12fedb7a" providerId="LiveId" clId="{6A0441B3-8FCE-4824-9725-B4F986CF3B7A}" dt="2019-11-21T20:35:44.631" v="2362" actId="5793"/>
          <ac:spMkLst>
            <pc:docMk/>
            <pc:sldMk cId="3692451947" sldId="260"/>
            <ac:spMk id="2" creationId="{0A489A4B-10E3-40F9-9DD7-9976DD0A91BC}"/>
          </ac:spMkLst>
        </pc:spChg>
        <pc:spChg chg="mod">
          <ac:chgData name="Frew Tadesse" userId="d8630e0b12fedb7a" providerId="LiveId" clId="{6A0441B3-8FCE-4824-9725-B4F986CF3B7A}" dt="2019-11-21T20:10:33.359" v="2152" actId="27636"/>
          <ac:spMkLst>
            <pc:docMk/>
            <pc:sldMk cId="3692451947" sldId="260"/>
            <ac:spMk id="3" creationId="{FCBE687A-8887-4382-BF27-7DF25FD519B6}"/>
          </ac:spMkLst>
        </pc:spChg>
      </pc:sldChg>
      <pc:sldChg chg="modSp add">
        <pc:chgData name="Frew Tadesse" userId="d8630e0b12fedb7a" providerId="LiveId" clId="{6A0441B3-8FCE-4824-9725-B4F986CF3B7A}" dt="2019-11-21T20:36:06.601" v="2385" actId="20577"/>
        <pc:sldMkLst>
          <pc:docMk/>
          <pc:sldMk cId="1608876770" sldId="261"/>
        </pc:sldMkLst>
        <pc:spChg chg="mod">
          <ac:chgData name="Frew Tadesse" userId="d8630e0b12fedb7a" providerId="LiveId" clId="{6A0441B3-8FCE-4824-9725-B4F986CF3B7A}" dt="2019-11-21T20:36:06.601" v="2385" actId="20577"/>
          <ac:spMkLst>
            <pc:docMk/>
            <pc:sldMk cId="1608876770" sldId="261"/>
            <ac:spMk id="2" creationId="{F084C8D5-0369-4BD2-8CB3-7E511A9888D7}"/>
          </ac:spMkLst>
        </pc:spChg>
        <pc:spChg chg="mod">
          <ac:chgData name="Frew Tadesse" userId="d8630e0b12fedb7a" providerId="LiveId" clId="{6A0441B3-8FCE-4824-9725-B4F986CF3B7A}" dt="2019-11-21T20:12:22.911" v="2167" actId="20577"/>
          <ac:spMkLst>
            <pc:docMk/>
            <pc:sldMk cId="1608876770" sldId="261"/>
            <ac:spMk id="3" creationId="{CA284008-16CC-4027-B988-E78DE70ADF92}"/>
          </ac:spMkLst>
        </pc:spChg>
      </pc:sldChg>
      <pc:sldChg chg="modSp add">
        <pc:chgData name="Frew Tadesse" userId="d8630e0b12fedb7a" providerId="LiveId" clId="{6A0441B3-8FCE-4824-9725-B4F986CF3B7A}" dt="2019-11-21T20:13:15.109" v="2176" actId="20577"/>
        <pc:sldMkLst>
          <pc:docMk/>
          <pc:sldMk cId="3113961450" sldId="262"/>
        </pc:sldMkLst>
        <pc:spChg chg="mod">
          <ac:chgData name="Frew Tadesse" userId="d8630e0b12fedb7a" providerId="LiveId" clId="{6A0441B3-8FCE-4824-9725-B4F986CF3B7A}" dt="2019-11-21T19:53:57.660" v="1926" actId="2711"/>
          <ac:spMkLst>
            <pc:docMk/>
            <pc:sldMk cId="3113961450" sldId="262"/>
            <ac:spMk id="2" creationId="{987BD1D3-F7A0-4F6A-9F61-7997CDE666E2}"/>
          </ac:spMkLst>
        </pc:spChg>
        <pc:spChg chg="mod">
          <ac:chgData name="Frew Tadesse" userId="d8630e0b12fedb7a" providerId="LiveId" clId="{6A0441B3-8FCE-4824-9725-B4F986CF3B7A}" dt="2019-11-21T20:13:15.109" v="2176" actId="20577"/>
          <ac:spMkLst>
            <pc:docMk/>
            <pc:sldMk cId="3113961450" sldId="262"/>
            <ac:spMk id="3" creationId="{0A29D803-CD4E-481A-AD58-61ED6A246DA8}"/>
          </ac:spMkLst>
        </pc:spChg>
      </pc:sldChg>
      <pc:sldChg chg="addSp delSp modSp add">
        <pc:chgData name="Frew Tadesse" userId="d8630e0b12fedb7a" providerId="LiveId" clId="{6A0441B3-8FCE-4824-9725-B4F986CF3B7A}" dt="2019-11-21T20:52:19.428" v="2828" actId="5793"/>
        <pc:sldMkLst>
          <pc:docMk/>
          <pc:sldMk cId="2036151323" sldId="263"/>
        </pc:sldMkLst>
        <pc:spChg chg="mod">
          <ac:chgData name="Frew Tadesse" userId="d8630e0b12fedb7a" providerId="LiveId" clId="{6A0441B3-8FCE-4824-9725-B4F986CF3B7A}" dt="2019-11-21T19:53:31.376" v="1924" actId="207"/>
          <ac:spMkLst>
            <pc:docMk/>
            <pc:sldMk cId="2036151323" sldId="263"/>
            <ac:spMk id="2" creationId="{A14ACDD1-C7C0-447A-834B-994112ED00AE}"/>
          </ac:spMkLst>
        </pc:spChg>
        <pc:spChg chg="mod">
          <ac:chgData name="Frew Tadesse" userId="d8630e0b12fedb7a" providerId="LiveId" clId="{6A0441B3-8FCE-4824-9725-B4F986CF3B7A}" dt="2019-11-21T20:52:19.428" v="2828" actId="5793"/>
          <ac:spMkLst>
            <pc:docMk/>
            <pc:sldMk cId="2036151323" sldId="263"/>
            <ac:spMk id="3" creationId="{C229E09D-52F4-4FF4-8B8F-0CFBB629AC5A}"/>
          </ac:spMkLst>
        </pc:spChg>
        <pc:graphicFrameChg chg="add del">
          <ac:chgData name="Frew Tadesse" userId="d8630e0b12fedb7a" providerId="LiveId" clId="{6A0441B3-8FCE-4824-9725-B4F986CF3B7A}" dt="2019-11-21T19:36:34.465" v="1676"/>
          <ac:graphicFrameMkLst>
            <pc:docMk/>
            <pc:sldMk cId="2036151323" sldId="263"/>
            <ac:graphicFrameMk id="4" creationId="{6BE5BD73-700C-4235-A932-8F031BB9D62A}"/>
          </ac:graphicFrameMkLst>
        </pc:graphicFrameChg>
      </pc:sldChg>
      <pc:sldChg chg="modSp add">
        <pc:chgData name="Frew Tadesse" userId="d8630e0b12fedb7a" providerId="LiveId" clId="{6A0441B3-8FCE-4824-9725-B4F986CF3B7A}" dt="2019-11-21T20:18:50.295" v="2286" actId="20577"/>
        <pc:sldMkLst>
          <pc:docMk/>
          <pc:sldMk cId="832050278" sldId="264"/>
        </pc:sldMkLst>
        <pc:spChg chg="mod">
          <ac:chgData name="Frew Tadesse" userId="d8630e0b12fedb7a" providerId="LiveId" clId="{6A0441B3-8FCE-4824-9725-B4F986CF3B7A}" dt="2019-11-21T19:53:13.733" v="1922" actId="207"/>
          <ac:spMkLst>
            <pc:docMk/>
            <pc:sldMk cId="832050278" sldId="264"/>
            <ac:spMk id="2" creationId="{C71DBD78-E160-4512-8DB4-764A0D5CC908}"/>
          </ac:spMkLst>
        </pc:spChg>
        <pc:spChg chg="mod">
          <ac:chgData name="Frew Tadesse" userId="d8630e0b12fedb7a" providerId="LiveId" clId="{6A0441B3-8FCE-4824-9725-B4F986CF3B7A}" dt="2019-11-21T20:18:50.295" v="2286" actId="20577"/>
          <ac:spMkLst>
            <pc:docMk/>
            <pc:sldMk cId="832050278" sldId="264"/>
            <ac:spMk id="3" creationId="{96F7ADF5-B571-4EC8-820E-A51E46E5E4F4}"/>
          </ac:spMkLst>
        </pc:spChg>
      </pc:sldChg>
      <pc:sldChg chg="modSp add">
        <pc:chgData name="Frew Tadesse" userId="d8630e0b12fedb7a" providerId="LiveId" clId="{6A0441B3-8FCE-4824-9725-B4F986CF3B7A}" dt="2019-11-21T19:52:56.538" v="1920" actId="5793"/>
        <pc:sldMkLst>
          <pc:docMk/>
          <pc:sldMk cId="3485574335" sldId="265"/>
        </pc:sldMkLst>
        <pc:spChg chg="mod">
          <ac:chgData name="Frew Tadesse" userId="d8630e0b12fedb7a" providerId="LiveId" clId="{6A0441B3-8FCE-4824-9725-B4F986CF3B7A}" dt="2019-11-21T19:52:56.538" v="1920" actId="5793"/>
          <ac:spMkLst>
            <pc:docMk/>
            <pc:sldMk cId="3485574335" sldId="265"/>
            <ac:spMk id="3" creationId="{F26B7CF0-42FC-4CBD-B44A-A963E63263E4}"/>
          </ac:spMkLst>
        </pc:spChg>
      </pc:sldChg>
      <pc:sldChg chg="modSp add">
        <pc:chgData name="Frew Tadesse" userId="d8630e0b12fedb7a" providerId="LiveId" clId="{6A0441B3-8FCE-4824-9725-B4F986CF3B7A}" dt="2019-11-21T20:22:42.296" v="2339" actId="27636"/>
        <pc:sldMkLst>
          <pc:docMk/>
          <pc:sldMk cId="2599637660" sldId="266"/>
        </pc:sldMkLst>
        <pc:spChg chg="mod">
          <ac:chgData name="Frew Tadesse" userId="d8630e0b12fedb7a" providerId="LiveId" clId="{6A0441B3-8FCE-4824-9725-B4F986CF3B7A}" dt="2019-11-21T20:14:51.802" v="2198" actId="122"/>
          <ac:spMkLst>
            <pc:docMk/>
            <pc:sldMk cId="2599637660" sldId="266"/>
            <ac:spMk id="2" creationId="{D95F1457-6FFB-4AF0-A6E5-30D230473592}"/>
          </ac:spMkLst>
        </pc:spChg>
        <pc:spChg chg="mod">
          <ac:chgData name="Frew Tadesse" userId="d8630e0b12fedb7a" providerId="LiveId" clId="{6A0441B3-8FCE-4824-9725-B4F986CF3B7A}" dt="2019-11-21T20:22:42.296" v="2339" actId="27636"/>
          <ac:spMkLst>
            <pc:docMk/>
            <pc:sldMk cId="2599637660" sldId="266"/>
            <ac:spMk id="3" creationId="{D7F9B251-8102-4EA2-891B-D5CAFBE43F30}"/>
          </ac:spMkLst>
        </pc:spChg>
      </pc:sldChg>
      <pc:sldChg chg="modSp add">
        <pc:chgData name="Frew Tadesse" userId="d8630e0b12fedb7a" providerId="LiveId" clId="{6A0441B3-8FCE-4824-9725-B4F986CF3B7A}" dt="2019-11-21T20:39:46.982" v="2488" actId="6549"/>
        <pc:sldMkLst>
          <pc:docMk/>
          <pc:sldMk cId="2119409810" sldId="267"/>
        </pc:sldMkLst>
        <pc:spChg chg="mod">
          <ac:chgData name="Frew Tadesse" userId="d8630e0b12fedb7a" providerId="LiveId" clId="{6A0441B3-8FCE-4824-9725-B4F986CF3B7A}" dt="2019-11-21T20:36:43.530" v="2397" actId="207"/>
          <ac:spMkLst>
            <pc:docMk/>
            <pc:sldMk cId="2119409810" sldId="267"/>
            <ac:spMk id="2" creationId="{1BB0514B-E472-40AF-AF85-F9D2FF1291E1}"/>
          </ac:spMkLst>
        </pc:spChg>
        <pc:spChg chg="mod">
          <ac:chgData name="Frew Tadesse" userId="d8630e0b12fedb7a" providerId="LiveId" clId="{6A0441B3-8FCE-4824-9725-B4F986CF3B7A}" dt="2019-11-21T20:39:46.982" v="2488" actId="6549"/>
          <ac:spMkLst>
            <pc:docMk/>
            <pc:sldMk cId="2119409810" sldId="267"/>
            <ac:spMk id="3" creationId="{4770F8C7-D2A7-434C-AC07-EAE2CCDF1C4B}"/>
          </ac:spMkLst>
        </pc:spChg>
      </pc:sldChg>
      <pc:sldChg chg="modSp add">
        <pc:chgData name="Frew Tadesse" userId="d8630e0b12fedb7a" providerId="LiveId" clId="{6A0441B3-8FCE-4824-9725-B4F986CF3B7A}" dt="2019-11-21T20:46:38.778" v="2677" actId="123"/>
        <pc:sldMkLst>
          <pc:docMk/>
          <pc:sldMk cId="482072107" sldId="268"/>
        </pc:sldMkLst>
        <pc:spChg chg="mod">
          <ac:chgData name="Frew Tadesse" userId="d8630e0b12fedb7a" providerId="LiveId" clId="{6A0441B3-8FCE-4824-9725-B4F986CF3B7A}" dt="2019-11-21T20:43:39.331" v="2518" actId="20577"/>
          <ac:spMkLst>
            <pc:docMk/>
            <pc:sldMk cId="482072107" sldId="268"/>
            <ac:spMk id="2" creationId="{F94F7231-A849-4854-B968-0AC62EF0A833}"/>
          </ac:spMkLst>
        </pc:spChg>
        <pc:spChg chg="mod">
          <ac:chgData name="Frew Tadesse" userId="d8630e0b12fedb7a" providerId="LiveId" clId="{6A0441B3-8FCE-4824-9725-B4F986CF3B7A}" dt="2019-11-21T20:46:38.778" v="2677" actId="123"/>
          <ac:spMkLst>
            <pc:docMk/>
            <pc:sldMk cId="482072107" sldId="268"/>
            <ac:spMk id="3" creationId="{B48550B3-F964-40B3-8EB2-AD92C79AAE99}"/>
          </ac:spMkLst>
        </pc:spChg>
      </pc:sldChg>
      <pc:sldChg chg="modSp add">
        <pc:chgData name="Frew Tadesse" userId="d8630e0b12fedb7a" providerId="LiveId" clId="{6A0441B3-8FCE-4824-9725-B4F986CF3B7A}" dt="2019-11-21T21:06:02.081" v="3407" actId="5793"/>
        <pc:sldMkLst>
          <pc:docMk/>
          <pc:sldMk cId="2732710529" sldId="269"/>
        </pc:sldMkLst>
        <pc:spChg chg="mod">
          <ac:chgData name="Frew Tadesse" userId="d8630e0b12fedb7a" providerId="LiveId" clId="{6A0441B3-8FCE-4824-9725-B4F986CF3B7A}" dt="2019-11-21T20:58:02.397" v="2956" actId="207"/>
          <ac:spMkLst>
            <pc:docMk/>
            <pc:sldMk cId="2732710529" sldId="269"/>
            <ac:spMk id="2" creationId="{2AB7B95C-BB44-4A95-8BDA-3F810EDFA96D}"/>
          </ac:spMkLst>
        </pc:spChg>
        <pc:spChg chg="mod">
          <ac:chgData name="Frew Tadesse" userId="d8630e0b12fedb7a" providerId="LiveId" clId="{6A0441B3-8FCE-4824-9725-B4F986CF3B7A}" dt="2019-11-21T21:06:02.081" v="3407" actId="5793"/>
          <ac:spMkLst>
            <pc:docMk/>
            <pc:sldMk cId="2732710529" sldId="269"/>
            <ac:spMk id="3" creationId="{25BF6866-714A-4BF8-8169-058FF86E8B52}"/>
          </ac:spMkLst>
        </pc:spChg>
      </pc:sldChg>
      <pc:sldChg chg="modSp add">
        <pc:chgData name="Frew Tadesse" userId="d8630e0b12fedb7a" providerId="LiveId" clId="{6A0441B3-8FCE-4824-9725-B4F986CF3B7A}" dt="2019-11-21T21:09:31.771" v="3528" actId="2710"/>
        <pc:sldMkLst>
          <pc:docMk/>
          <pc:sldMk cId="1109466955" sldId="270"/>
        </pc:sldMkLst>
        <pc:spChg chg="mod">
          <ac:chgData name="Frew Tadesse" userId="d8630e0b12fedb7a" providerId="LiveId" clId="{6A0441B3-8FCE-4824-9725-B4F986CF3B7A}" dt="2019-11-21T21:00:52.664" v="2987"/>
          <ac:spMkLst>
            <pc:docMk/>
            <pc:sldMk cId="1109466955" sldId="270"/>
            <ac:spMk id="2" creationId="{1FD7F02E-52BA-40D4-8125-578BC03EFD76}"/>
          </ac:spMkLst>
        </pc:spChg>
        <pc:spChg chg="mod">
          <ac:chgData name="Frew Tadesse" userId="d8630e0b12fedb7a" providerId="LiveId" clId="{6A0441B3-8FCE-4824-9725-B4F986CF3B7A}" dt="2019-11-21T21:09:31.771" v="3528" actId="2710"/>
          <ac:spMkLst>
            <pc:docMk/>
            <pc:sldMk cId="1109466955" sldId="270"/>
            <ac:spMk id="3" creationId="{183CFE77-C3BF-44C2-8A8A-91E3E4C47997}"/>
          </ac:spMkLst>
        </pc:spChg>
      </pc:sldChg>
      <pc:sldChg chg="addSp delSp modSp add mod setBg">
        <pc:chgData name="Frew Tadesse" userId="d8630e0b12fedb7a" providerId="LiveId" clId="{6A0441B3-8FCE-4824-9725-B4F986CF3B7A}" dt="2019-11-21T21:11:30.069" v="3531" actId="26606"/>
        <pc:sldMkLst>
          <pc:docMk/>
          <pc:sldMk cId="1709625016" sldId="271"/>
        </pc:sldMkLst>
        <pc:spChg chg="del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2" creationId="{6CA876DF-C160-422F-AB35-280145EBE42B}"/>
          </ac:spMkLst>
        </pc:spChg>
        <pc:spChg chg="del">
          <ac:chgData name="Frew Tadesse" userId="d8630e0b12fedb7a" providerId="LiveId" clId="{6A0441B3-8FCE-4824-9725-B4F986CF3B7A}" dt="2019-11-21T21:11:13.135" v="3530"/>
          <ac:spMkLst>
            <pc:docMk/>
            <pc:sldMk cId="1709625016" sldId="271"/>
            <ac:spMk id="3" creationId="{4AEF9469-2D6A-4C74-BCE1-0414DB7C4350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4" creationId="{9E0C2EC2-0E89-425E-9098-7FBBA44F642F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5" creationId="{7CBCBEBC-2939-42DF-9887-0151E32889B2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6" creationId="{0132C8CF-1442-41CA-8EA3-9ADC8C14D742}"/>
          </ac:spMkLst>
        </pc:spChg>
        <pc:picChg chg="add mod ord">
          <ac:chgData name="Frew Tadesse" userId="d8630e0b12fedb7a" providerId="LiveId" clId="{6A0441B3-8FCE-4824-9725-B4F986CF3B7A}" dt="2019-11-21T21:11:30.069" v="3531" actId="26606"/>
          <ac:picMkLst>
            <pc:docMk/>
            <pc:sldMk cId="1709625016" sldId="271"/>
            <ac:picMk id="7" creationId="{F5B564F6-5A96-4719-BDEE-4DACAF1DD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11393-163B-4CB8-8AF2-BFF880F116D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E94B-F94B-4B33-8B9C-4961BE26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828-6653-409B-89E5-5E895D8A5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A7B2B-11E2-4F3E-9C59-3D7F93D8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7AFB-6AE0-4F0E-97AF-BDF0278E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7C6A-7CB4-4A5D-A51F-57FBB050FA3C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E586-304F-4E1F-9039-52020411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0FD3-C214-4FD5-BD7E-151F911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FD2B-F36A-4F2F-A2FE-81DD96BF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8660-C374-48C5-9F9B-15B2D622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28C1-1816-4957-8092-CF7CC90C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4D2E-5FEB-4327-88E7-276B760D8AAF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1933-68CC-4CA8-A725-3F0CF38B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A5F-D697-4E4A-A823-2B8C217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19BAD-DBAE-4E2B-B00F-091EDC0CA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1E284-AF07-459A-BBF5-D9420C76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9BA-B622-4E62-BB3B-06534401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930-4190-49D5-B276-F22E14402D1B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E336-C19A-43F3-887E-D503EDD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1F3A-D51B-42C9-B856-FEFF97B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17F-4715-48D5-92D6-30129589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97B-3926-4CF1-BBB7-B94108F2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F4B6-4E58-414C-9E48-8478A81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F028-5E50-46DA-9DE0-B56FC88F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31-E7F0-4E06-B23A-47EEF71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231B-59FD-4373-B363-6F9FFE4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E5E5-7EDF-4876-89E2-E3E2AC7A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1189-EC85-4AC8-9AEB-34C958D6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8E9A-D1DA-4D18-922E-A705CDFE57C2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E8AC-924F-493D-A6C6-7B3ECBF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C37B-4D23-4240-85FB-D9E5302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94A4-79F5-4391-A6B3-6E522498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A0BA-8160-4841-99D8-B4ACD5F6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52A66-DA96-489B-8AC6-11A865AE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B5F4-917D-4FA0-AC4B-5F61D0BC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A676-2CCA-492E-8FA1-CCA894B15A17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88587-1111-4139-87FC-B0FC863F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1D0A-62DD-471A-9A2F-A1DF0D92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8A26-BDDC-4F93-A5FD-9C6580A3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8FE4-C064-4048-BA04-D5B4A6B6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4634-8A74-4CD2-B75A-C7006258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0BEC4-90BC-4FF5-A35E-07EA8FA3E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E6395-5EE0-42EC-AC29-47A0816E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02449-9837-4E77-BF92-E58ED08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EE44-66C4-4DA6-8937-A41DC080FEDC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2E6D-CA08-4D97-9176-EC8057D3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EE637-CE7D-4797-8E17-4D8FF91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3D8-0002-43AF-BFE4-5ABE0E77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47750-7C74-444A-8A33-32BCD3DE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DDAF-838B-476D-878A-6872A9019E5D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4B674-4EF8-421E-9CF9-A21A6E5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CAAF-CDE2-4930-88AB-54BB2DC1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79B8C-C2F3-4960-925E-CA5DEC17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29E9-38C5-4286-AFD8-F11EEF2128FF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DBDF-30AF-434E-B96B-C03EB13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41A0-6B49-4909-96C2-671FD9B1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4EF-D279-4C1F-9A6B-1084C173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71FA-95A8-498A-A630-DE43B6EA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1B50-1E3E-4165-97DA-2D57F1B2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3956-7381-4971-836F-F8F58B1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A83-7BF7-4F08-9DF3-D028C9CF661F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9380-D031-4A2F-B86B-185B6AD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DCC8-E96A-47BC-BCA4-1324FBCE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DED-E3CD-492C-ACCA-428A0A19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9C1C9-F67E-4865-A121-0968C0D87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9F18-F7DB-4A00-8D2D-21AD69E1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A69D-4E33-43DA-9B21-AFAFD83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559E-E394-46D1-A323-A3C1FA62171C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B62A-BD9E-42C6-AD4F-18425CE2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C36F-1B0C-4404-AACD-6E53AA7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C00D-5B5E-4E4C-8957-B645B37D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62D0-42DD-41CD-B8B4-C33D7B62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E74A-CB56-4FF1-B826-C1EFDEBE2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9F2C-8F8F-48E9-BAFA-79B225DBEFB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855E-ADB9-444D-A4CD-057D2895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894B-A1E5-4821-B891-2478A1BD9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CDD-B502-4F5D-AF88-1F410057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249"/>
            <a:ext cx="9144000" cy="2834714"/>
          </a:xfrm>
        </p:spPr>
        <p:txBody>
          <a:bodyPr>
            <a:noAutofit/>
          </a:bodyPr>
          <a:lstStyle/>
          <a:p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Predicting the Occurrence of West Nile Virus (WNV) in Chicago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F809-2C98-4061-A519-DD54710A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6957"/>
          </a:xfrm>
        </p:spPr>
        <p:txBody>
          <a:bodyPr>
            <a:normAutofit fontScale="85000" lnSpcReduction="10000"/>
          </a:bodyPr>
          <a:lstStyle/>
          <a:p>
            <a:r>
              <a:rPr lang="en-US" sz="3300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 Capstone Project I</a:t>
            </a: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3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Frew Berhe 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(MPH/Epidemiology, Data Science Career Track student,  May 28 cohort</a:t>
            </a:r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42A22-DAE8-4C92-9667-84BC4C92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5658032"/>
            <a:ext cx="4206571" cy="10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9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3F25-51BB-45FA-825D-7A764A8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Model comparison by ROC AUC 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784-8E8C-4FE4-BBB5-3F93645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A727-E905-4D04-8D42-E6B3BCF9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4715-BBCB-4EAB-A9B9-915FCF9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1B9CB6-9044-4B80-8415-D5F6E6C036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" y="1505243"/>
            <a:ext cx="9889588" cy="45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CDD1-C7C0-447A-834B-994112ED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E09D-52F4-4FF4-8B8F-0CFBB629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make predictions on new data: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out some features, 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Engineering on weather variables (“Heat(lag_14)”, &amp;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ResultDir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(lag_14)”)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get dummies method on categorical feature (‘Species’)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Feed the eight features to the Gradient Boosting Model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0491-0023-4E70-9BED-FC58699B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C6B9-A029-4CFF-AB67-A55679D4C0C3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BD30-7168-40ED-BA10-DE9A5248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7629-DE23-4D06-8C8D-CEF9582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457-6FFB-4AF0-A6E5-30D2304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 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251-8102-4EA2-891B-D5CAFBE4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Features sorted in descending order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mosquitoes caught in trap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NumMosquitos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Resultant wind speed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ResultSpeed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Resultant wind direction (14 after)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ResultDir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(lag_14)”)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Departure from normal temperature (“Depart”)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 of week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Day_of_week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CULEX RESTUANS species of mosquito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Species_CULEX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RESTUANS”)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CULEX PIPIENS species of mosquito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Species_CULEX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PIPIENS”)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(“Heat(lag_14)”)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1A47-20C1-4522-B607-B649F6DA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D1E-2165-42E5-BC0E-0E6E8501ADB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7E65-3D99-4A2B-B19B-2B0898A6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CB39-38BE-442A-BFA6-9D00CB8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:\Users\freta\AppData\Local\Microsoft\Windows\INetCache\Content.MSO\8C91E402.tmp">
            <a:extLst>
              <a:ext uri="{FF2B5EF4-FFF2-40B4-BE49-F238E27FC236}">
                <a16:creationId xmlns:a16="http://schemas.microsoft.com/office/drawing/2014/main" id="{8BFC4CA3-AF75-4607-B379-606758C9B3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2EC2-0E89-425E-9098-7FBBA44F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09659BB-9924-44D2-833E-B9D598224C7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11/21/2019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BEBC-2939-42DF-9887-0151E328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8CF-1442-41CA-8EA3-9ADC8C14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3751F5-A362-4BB7-AE9C-7018ABD56D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B95C-BB44-4A95-8BDA-3F810ED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6866-714A-4BF8-8169-058FF86E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assume that all features are independent, though there might be some time-correlations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prediction dependent on weather prediction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couldn’t use the Spray dataset </a:t>
            </a:r>
          </a:p>
          <a:p>
            <a:pPr algn="just"/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A146-A75A-4427-80BE-3DABF29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083-35F4-4E8E-A7BD-E8C813DE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B406-0531-415E-9D23-37E8509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02E-52BA-40D4-8125-578BC03E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FE77-C3BF-44C2-8A8A-91E3E4C4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84243"/>
            <a:ext cx="10876722" cy="469272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datasets contributed to the predictive power of the model.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8 models, the Gradient Boosting provided the best results.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250 features, we used only eight features 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can be improved by overcoming the 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9D7C-ECCD-4BC3-AAD7-F006A3A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25AD-2BEE-4ADE-A345-36FCCF92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7DD7-83CB-42A6-B6EA-A0C7A24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BD78-E160-4512-8DB4-764A0D5C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ADF5-B571-4EC8-820E-A51E46E5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 deepest gratitude to my mentor Mr. Rahul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Sagrolikar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(Lead Data Scientist)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1D81-AB47-421B-AA25-364BCF0F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DA-EF7E-408E-8340-A3CFEFBE4D45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CCBD-D8B3-4FEC-9916-DC4DD6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765D-0CCD-494C-93B4-F2E469C7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AC45-1767-4141-B8BD-C35418F4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7CF0-42FC-4CBD-B44A-A963E632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>
                <a:solidFill>
                  <a:srgbClr val="0070C0"/>
                </a:solidFill>
                <a:latin typeface="Algerian" panose="04020705040A02060702" pitchFamily="82" charset="0"/>
              </a:rPr>
              <a:t>THANK </a:t>
            </a:r>
            <a:r>
              <a:rPr lang="en-US" sz="6600" dirty="0">
                <a:solidFill>
                  <a:srgbClr val="0070C0"/>
                </a:solidFill>
                <a:latin typeface="Algerian" panose="04020705040A02060702" pitchFamily="82" charset="0"/>
              </a:rPr>
              <a:t>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9273-FA7C-4845-87B8-5F0EC84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B813-229F-4B6A-BAAC-2264CB2DC5B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DB56-8651-488E-B55C-FFFECE82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417A-0786-4071-8999-F7FE4AC4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C192-A9D2-4972-BDF0-05A8BDB8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5B91-E95E-4675-95F7-84B8D0D2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50086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 Nile Virus (WNV) caused by virus &amp; spread  through infected mosquitoes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Chicago has had trouble controlling the spread of WNV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Traps were set up to capture mosquito’s and checked for WNV  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Knowing which traps are more likely to have WNV present is important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4CC9-EE28-47C2-8400-7A1BE257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66DF-B2C9-41D4-8A77-89ABE57AF2E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6E73-CB60-48BA-BF3F-673F1735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E5AF-21EC-4834-BFC9-BDE5AAA3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5FB3-1D97-4BEE-B5B9-349D4D9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D5-0463-43A2-B40B-9CC65D69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goal is to generate a model that predicts where and where in Chicago WNV occurs.</a:t>
            </a: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Chicago Department of Public Health (CDPH) can use the model: </a:t>
            </a: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get information on when and where the city will spray airborne pesticides.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09E6-D786-474E-95CD-A68FF6F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3167-7C16-4B76-AB1D-9DB2CEEB419E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5D1C-3D8C-4021-BCD7-2535E06E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0F30-2F07-4FE8-AEAF-9E1B96D5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AC71-6FF9-4E0F-9B56-7399823D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WNV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9095-8966-4AE6-BD15-CA1D869B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85029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set was acquired from the Kaggle Competition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 contains information on   </a:t>
            </a:r>
          </a:p>
          <a:p>
            <a:pPr lvl="2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Main data(location, testing) : 12 columns, &amp; 10506 rows</a:t>
            </a:r>
          </a:p>
          <a:p>
            <a:pPr lvl="2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Weather data: 16 columns &amp; 2944 rows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Finally after dropping some columns and merging by date</a:t>
            </a:r>
          </a:p>
          <a:p>
            <a:pPr lvl="1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columns and 10506 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B5CF-9768-4549-9FDB-EE35317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E4FA-69D2-4456-AED9-1E5009661841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4CD3-26A3-4697-811A-4BFC7297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E059-C705-4F1E-85FF-1A36BC2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9A4B-10E3-40F9-9DD7-9976DD0A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11396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687A-8887-4382-BF27-7DF25FD5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37969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107 rows with values below 5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 or above 95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 were removed  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variable is WNV presence in Mosquito: Yes or No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(9955), and Yes (551): Imbalanced data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Filtering by target variable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3 Mosquito species had at least one positive test for WNV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865 rows filtered out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14 Lag variables(1 up to 14 days lag) for each of the 16 weather variables.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total of 224 lag variables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CD42-78CE-4346-B78E-4649673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C26-E6E2-48F6-B5A7-C0A291F4FEC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0E3F-A05E-4B0D-96AC-5C97B12B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9A7C-959A-4028-88C7-FE3D8D4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C8D5-0369-4BD2-8CB3-7E511A98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Pre-processing …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4008-16CC-4027-B988-E78DE70A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sampling with a ratio of 1 to 4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get dummies for the categorical variable ‘Species’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the data into train (70%) and test (30%)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doing IV analysis, correlation, and VIF</a:t>
            </a:r>
          </a:p>
          <a:p>
            <a:pPr lvl="1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features and 1928 rows for the training data</a:t>
            </a:r>
          </a:p>
          <a:p>
            <a:pPr lvl="1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features and 827 rows for the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22A5-90E7-472A-8A38-30D2D577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FC0-BFAA-40DC-8653-0CD723411732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6DC0-760A-4992-8D0B-D835A7E2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20C3-274A-40D4-AE5C-2A504FCF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514B-E472-40AF-AF85-F9D2FF12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8C7-D2A7-434C-AC07-EAE2CCDF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: Supervised Learning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classification: 1 for WNV present, 0 for WNV not present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imbalanced data: 5.24% data tagged with class 1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Python’s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9C18-B93F-4DB5-AA06-2344DE4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1BDE-899D-4B31-B650-2A3E8CD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80A0-BE13-488D-BE11-4FBF3A9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7231-A849-4854-B968-0AC62EF0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Modeling…cont’d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50B3-F964-40B3-8EB2-AD92C79A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2"/>
            <a:ext cx="10515600" cy="4705972"/>
          </a:xfrm>
        </p:spPr>
        <p:txBody>
          <a:bodyPr/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algorithms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Extremely Randomized Tree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Ada-Boost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 NB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01AD-5E87-4F54-98AA-0D90BED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8F54-25FA-4C84-9747-D00B1A63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0081-DEB7-430B-8C26-33E5106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1D3-F7A0-4F6A-9F61-7997CDE6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Best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D803-CD4E-481A-AD58-61ED6A24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applied 8 classification algorithms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32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 Classifier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finest one: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Log Loss (0.37), 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accuracy score (0.84), 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Second-best ROC AUC score (0.71)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B88-6979-4DE6-A9D9-BD984D8A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F47-485B-488D-AB67-8CED6695AE3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94E3-A652-4FA2-8BB8-5E4627DC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7800-8A8E-44A7-94C2-8F36FF8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725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Tahoma</vt:lpstr>
      <vt:lpstr>Wingdings</vt:lpstr>
      <vt:lpstr>Wingdings 2</vt:lpstr>
      <vt:lpstr>Office Theme</vt:lpstr>
      <vt:lpstr> Predicting the Occurrence of West Nile Virus (WNV) in Chicago </vt:lpstr>
      <vt:lpstr>Introduction</vt:lpstr>
      <vt:lpstr>Objective</vt:lpstr>
      <vt:lpstr>WNV Dataset</vt:lpstr>
      <vt:lpstr>Pre-PROCESSING</vt:lpstr>
      <vt:lpstr>Pre-processing … cont’d</vt:lpstr>
      <vt:lpstr>modeling</vt:lpstr>
      <vt:lpstr>Modeling…cont’d</vt:lpstr>
      <vt:lpstr>Best Algorithm</vt:lpstr>
      <vt:lpstr>Model comparison by ROC AUC Curve</vt:lpstr>
      <vt:lpstr>Recommendations</vt:lpstr>
      <vt:lpstr>Recommendations …cont’d</vt:lpstr>
      <vt:lpstr>PowerPoint Presentation</vt:lpstr>
      <vt:lpstr>Assumptions and Limitations</vt:lpstr>
      <vt:lpstr>Conclusions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the Occurrence of West Nile Virus (WNV) in Chicago </dc:title>
  <dc:creator>Frew Tadesse</dc:creator>
  <cp:lastModifiedBy>Frew Tadesse</cp:lastModifiedBy>
  <cp:revision>2</cp:revision>
  <dcterms:created xsi:type="dcterms:W3CDTF">2019-11-22T06:50:40Z</dcterms:created>
  <dcterms:modified xsi:type="dcterms:W3CDTF">2019-11-22T07:10:49Z</dcterms:modified>
</cp:coreProperties>
</file>