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8" r:id="rId9"/>
    <p:sldId id="262" r:id="rId10"/>
    <p:sldId id="272" r:id="rId11"/>
    <p:sldId id="263" r:id="rId12"/>
    <p:sldId id="266" r:id="rId13"/>
    <p:sldId id="273" r:id="rId14"/>
    <p:sldId id="271" r:id="rId15"/>
    <p:sldId id="269" r:id="rId16"/>
    <p:sldId id="270" r:id="rId17"/>
    <p:sldId id="264" r:id="rId18"/>
    <p:sldId id="26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0441B3-8FCE-4824-9725-B4F986CF3B7A}" v="94" dt="2019-11-21T21:14:03.90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ew Tadesse" userId="d8630e0b12fedb7a" providerId="LiveId" clId="{6A0441B3-8FCE-4824-9725-B4F986CF3B7A}"/>
    <pc:docChg chg="undo custSel mod addSld modSld">
      <pc:chgData name="Frew Tadesse" userId="d8630e0b12fedb7a" providerId="LiveId" clId="{6A0441B3-8FCE-4824-9725-B4F986CF3B7A}" dt="2019-11-21T21:15:35.184" v="3555" actId="2711"/>
      <pc:docMkLst>
        <pc:docMk/>
      </pc:docMkLst>
      <pc:sldChg chg="addSp modSp">
        <pc:chgData name="Frew Tadesse" userId="d8630e0b12fedb7a" providerId="LiveId" clId="{6A0441B3-8FCE-4824-9725-B4F986CF3B7A}" dt="2019-11-21T21:15:35.184" v="3555" actId="2711"/>
        <pc:sldMkLst>
          <pc:docMk/>
          <pc:sldMk cId="3189199388" sldId="256"/>
        </pc:sldMkLst>
        <pc:spChg chg="mod">
          <ac:chgData name="Frew Tadesse" userId="d8630e0b12fedb7a" providerId="LiveId" clId="{6A0441B3-8FCE-4824-9725-B4F986CF3B7A}" dt="2019-11-21T19:56:43.434" v="1969" actId="403"/>
          <ac:spMkLst>
            <pc:docMk/>
            <pc:sldMk cId="3189199388" sldId="256"/>
            <ac:spMk id="2" creationId="{3926CCDD-B502-4F5D-AF88-1F410057157F}"/>
          </ac:spMkLst>
        </pc:spChg>
        <pc:spChg chg="mod">
          <ac:chgData name="Frew Tadesse" userId="d8630e0b12fedb7a" providerId="LiveId" clId="{6A0441B3-8FCE-4824-9725-B4F986CF3B7A}" dt="2019-11-21T21:15:35.184" v="3555" actId="2711"/>
          <ac:spMkLst>
            <pc:docMk/>
            <pc:sldMk cId="3189199388" sldId="256"/>
            <ac:spMk id="3" creationId="{6AE4F809-2C98-4061-A519-DD54710A3480}"/>
          </ac:spMkLst>
        </pc:spChg>
        <pc:picChg chg="add mod">
          <ac:chgData name="Frew Tadesse" userId="d8630e0b12fedb7a" providerId="LiveId" clId="{6A0441B3-8FCE-4824-9725-B4F986CF3B7A}" dt="2019-11-21T21:14:23.758" v="3537" actId="1076"/>
          <ac:picMkLst>
            <pc:docMk/>
            <pc:sldMk cId="3189199388" sldId="256"/>
            <ac:picMk id="5" creationId="{18242A22-DAE8-4C92-9667-84BC4C92F3E7}"/>
          </ac:picMkLst>
        </pc:picChg>
      </pc:sldChg>
      <pc:sldChg chg="modSp">
        <pc:chgData name="Frew Tadesse" userId="d8630e0b12fedb7a" providerId="LiveId" clId="{6A0441B3-8FCE-4824-9725-B4F986CF3B7A}" dt="2019-11-21T20:02:45.155" v="2104" actId="14100"/>
        <pc:sldMkLst>
          <pc:docMk/>
          <pc:sldMk cId="529398837" sldId="257"/>
        </pc:sldMkLst>
        <pc:spChg chg="mod">
          <ac:chgData name="Frew Tadesse" userId="d8630e0b12fedb7a" providerId="LiveId" clId="{6A0441B3-8FCE-4824-9725-B4F986CF3B7A}" dt="2019-11-21T19:56:04.444" v="1967" actId="207"/>
          <ac:spMkLst>
            <pc:docMk/>
            <pc:sldMk cId="529398837" sldId="257"/>
            <ac:spMk id="2" creationId="{E419C192-A9D2-4972-BDF0-05A8BDB80B78}"/>
          </ac:spMkLst>
        </pc:spChg>
        <pc:spChg chg="mod">
          <ac:chgData name="Frew Tadesse" userId="d8630e0b12fedb7a" providerId="LiveId" clId="{6A0441B3-8FCE-4824-9725-B4F986CF3B7A}" dt="2019-11-21T20:02:45.155" v="2104" actId="14100"/>
          <ac:spMkLst>
            <pc:docMk/>
            <pc:sldMk cId="529398837" sldId="257"/>
            <ac:spMk id="3" creationId="{34ED5B91-E95E-4675-95F7-84B8D0D20B9D}"/>
          </ac:spMkLst>
        </pc:spChg>
      </pc:sldChg>
      <pc:sldChg chg="modSp add">
        <pc:chgData name="Frew Tadesse" userId="d8630e0b12fedb7a" providerId="LiveId" clId="{6A0441B3-8FCE-4824-9725-B4F986CF3B7A}" dt="2019-11-21T20:07:59.847" v="2124" actId="20577"/>
        <pc:sldMkLst>
          <pc:docMk/>
          <pc:sldMk cId="473320790" sldId="258"/>
        </pc:sldMkLst>
        <pc:spChg chg="mod">
          <ac:chgData name="Frew Tadesse" userId="d8630e0b12fedb7a" providerId="LiveId" clId="{6A0441B3-8FCE-4824-9725-B4F986CF3B7A}" dt="2019-11-21T19:55:53.415" v="1965" actId="2711"/>
          <ac:spMkLst>
            <pc:docMk/>
            <pc:sldMk cId="473320790" sldId="258"/>
            <ac:spMk id="2" creationId="{CB1A5FB3-1D97-4BEE-B5B9-349D4D93BED2}"/>
          </ac:spMkLst>
        </pc:spChg>
        <pc:spChg chg="mod">
          <ac:chgData name="Frew Tadesse" userId="d8630e0b12fedb7a" providerId="LiveId" clId="{6A0441B3-8FCE-4824-9725-B4F986CF3B7A}" dt="2019-11-21T20:07:59.847" v="2124" actId="20577"/>
          <ac:spMkLst>
            <pc:docMk/>
            <pc:sldMk cId="473320790" sldId="258"/>
            <ac:spMk id="3" creationId="{D5E1B2D5-0463-43A2-B40B-9CC65D693024}"/>
          </ac:spMkLst>
        </pc:spChg>
      </pc:sldChg>
      <pc:sldChg chg="modSp add">
        <pc:chgData name="Frew Tadesse" userId="d8630e0b12fedb7a" providerId="LiveId" clId="{6A0441B3-8FCE-4824-9725-B4F986CF3B7A}" dt="2019-11-21T20:09:01.887" v="2145" actId="403"/>
        <pc:sldMkLst>
          <pc:docMk/>
          <pc:sldMk cId="3847396858" sldId="259"/>
        </pc:sldMkLst>
        <pc:spChg chg="mod">
          <ac:chgData name="Frew Tadesse" userId="d8630e0b12fedb7a" providerId="LiveId" clId="{6A0441B3-8FCE-4824-9725-B4F986CF3B7A}" dt="2019-11-21T19:55:41.748" v="1963" actId="2711"/>
          <ac:spMkLst>
            <pc:docMk/>
            <pc:sldMk cId="3847396858" sldId="259"/>
            <ac:spMk id="2" creationId="{612CAC71-6FF9-4E0F-9B56-7399823DCEEC}"/>
          </ac:spMkLst>
        </pc:spChg>
        <pc:spChg chg="mod">
          <ac:chgData name="Frew Tadesse" userId="d8630e0b12fedb7a" providerId="LiveId" clId="{6A0441B3-8FCE-4824-9725-B4F986CF3B7A}" dt="2019-11-21T20:09:01.887" v="2145" actId="403"/>
          <ac:spMkLst>
            <pc:docMk/>
            <pc:sldMk cId="3847396858" sldId="259"/>
            <ac:spMk id="3" creationId="{D5D69095-8966-4AE6-BD15-CA1D869BB30B}"/>
          </ac:spMkLst>
        </pc:spChg>
      </pc:sldChg>
      <pc:sldChg chg="modSp add">
        <pc:chgData name="Frew Tadesse" userId="d8630e0b12fedb7a" providerId="LiveId" clId="{6A0441B3-8FCE-4824-9725-B4F986CF3B7A}" dt="2019-11-21T20:35:44.631" v="2362" actId="5793"/>
        <pc:sldMkLst>
          <pc:docMk/>
          <pc:sldMk cId="3692451947" sldId="260"/>
        </pc:sldMkLst>
        <pc:spChg chg="mod">
          <ac:chgData name="Frew Tadesse" userId="d8630e0b12fedb7a" providerId="LiveId" clId="{6A0441B3-8FCE-4824-9725-B4F986CF3B7A}" dt="2019-11-21T20:35:44.631" v="2362" actId="5793"/>
          <ac:spMkLst>
            <pc:docMk/>
            <pc:sldMk cId="3692451947" sldId="260"/>
            <ac:spMk id="2" creationId="{0A489A4B-10E3-40F9-9DD7-9976DD0A91BC}"/>
          </ac:spMkLst>
        </pc:spChg>
        <pc:spChg chg="mod">
          <ac:chgData name="Frew Tadesse" userId="d8630e0b12fedb7a" providerId="LiveId" clId="{6A0441B3-8FCE-4824-9725-B4F986CF3B7A}" dt="2019-11-21T20:10:33.359" v="2152" actId="27636"/>
          <ac:spMkLst>
            <pc:docMk/>
            <pc:sldMk cId="3692451947" sldId="260"/>
            <ac:spMk id="3" creationId="{FCBE687A-8887-4382-BF27-7DF25FD519B6}"/>
          </ac:spMkLst>
        </pc:spChg>
      </pc:sldChg>
      <pc:sldChg chg="modSp add">
        <pc:chgData name="Frew Tadesse" userId="d8630e0b12fedb7a" providerId="LiveId" clId="{6A0441B3-8FCE-4824-9725-B4F986CF3B7A}" dt="2019-11-21T20:36:06.601" v="2385" actId="20577"/>
        <pc:sldMkLst>
          <pc:docMk/>
          <pc:sldMk cId="1608876770" sldId="261"/>
        </pc:sldMkLst>
        <pc:spChg chg="mod">
          <ac:chgData name="Frew Tadesse" userId="d8630e0b12fedb7a" providerId="LiveId" clId="{6A0441B3-8FCE-4824-9725-B4F986CF3B7A}" dt="2019-11-21T20:36:06.601" v="2385" actId="20577"/>
          <ac:spMkLst>
            <pc:docMk/>
            <pc:sldMk cId="1608876770" sldId="261"/>
            <ac:spMk id="2" creationId="{F084C8D5-0369-4BD2-8CB3-7E511A9888D7}"/>
          </ac:spMkLst>
        </pc:spChg>
        <pc:spChg chg="mod">
          <ac:chgData name="Frew Tadesse" userId="d8630e0b12fedb7a" providerId="LiveId" clId="{6A0441B3-8FCE-4824-9725-B4F986CF3B7A}" dt="2019-11-21T20:12:22.911" v="2167" actId="20577"/>
          <ac:spMkLst>
            <pc:docMk/>
            <pc:sldMk cId="1608876770" sldId="261"/>
            <ac:spMk id="3" creationId="{CA284008-16CC-4027-B988-E78DE70ADF92}"/>
          </ac:spMkLst>
        </pc:spChg>
      </pc:sldChg>
      <pc:sldChg chg="modSp add">
        <pc:chgData name="Frew Tadesse" userId="d8630e0b12fedb7a" providerId="LiveId" clId="{6A0441B3-8FCE-4824-9725-B4F986CF3B7A}" dt="2019-11-21T20:13:15.109" v="2176" actId="20577"/>
        <pc:sldMkLst>
          <pc:docMk/>
          <pc:sldMk cId="3113961450" sldId="262"/>
        </pc:sldMkLst>
        <pc:spChg chg="mod">
          <ac:chgData name="Frew Tadesse" userId="d8630e0b12fedb7a" providerId="LiveId" clId="{6A0441B3-8FCE-4824-9725-B4F986CF3B7A}" dt="2019-11-21T19:53:57.660" v="1926" actId="2711"/>
          <ac:spMkLst>
            <pc:docMk/>
            <pc:sldMk cId="3113961450" sldId="262"/>
            <ac:spMk id="2" creationId="{987BD1D3-F7A0-4F6A-9F61-7997CDE666E2}"/>
          </ac:spMkLst>
        </pc:spChg>
        <pc:spChg chg="mod">
          <ac:chgData name="Frew Tadesse" userId="d8630e0b12fedb7a" providerId="LiveId" clId="{6A0441B3-8FCE-4824-9725-B4F986CF3B7A}" dt="2019-11-21T20:13:15.109" v="2176" actId="20577"/>
          <ac:spMkLst>
            <pc:docMk/>
            <pc:sldMk cId="3113961450" sldId="262"/>
            <ac:spMk id="3" creationId="{0A29D803-CD4E-481A-AD58-61ED6A246DA8}"/>
          </ac:spMkLst>
        </pc:spChg>
      </pc:sldChg>
      <pc:sldChg chg="addSp delSp modSp add">
        <pc:chgData name="Frew Tadesse" userId="d8630e0b12fedb7a" providerId="LiveId" clId="{6A0441B3-8FCE-4824-9725-B4F986CF3B7A}" dt="2019-11-21T20:52:19.428" v="2828" actId="5793"/>
        <pc:sldMkLst>
          <pc:docMk/>
          <pc:sldMk cId="2036151323" sldId="263"/>
        </pc:sldMkLst>
        <pc:spChg chg="mod">
          <ac:chgData name="Frew Tadesse" userId="d8630e0b12fedb7a" providerId="LiveId" clId="{6A0441B3-8FCE-4824-9725-B4F986CF3B7A}" dt="2019-11-21T19:53:31.376" v="1924" actId="207"/>
          <ac:spMkLst>
            <pc:docMk/>
            <pc:sldMk cId="2036151323" sldId="263"/>
            <ac:spMk id="2" creationId="{A14ACDD1-C7C0-447A-834B-994112ED00AE}"/>
          </ac:spMkLst>
        </pc:spChg>
        <pc:spChg chg="mod">
          <ac:chgData name="Frew Tadesse" userId="d8630e0b12fedb7a" providerId="LiveId" clId="{6A0441B3-8FCE-4824-9725-B4F986CF3B7A}" dt="2019-11-21T20:52:19.428" v="2828" actId="5793"/>
          <ac:spMkLst>
            <pc:docMk/>
            <pc:sldMk cId="2036151323" sldId="263"/>
            <ac:spMk id="3" creationId="{C229E09D-52F4-4FF4-8B8F-0CFBB629AC5A}"/>
          </ac:spMkLst>
        </pc:spChg>
        <pc:graphicFrameChg chg="add del">
          <ac:chgData name="Frew Tadesse" userId="d8630e0b12fedb7a" providerId="LiveId" clId="{6A0441B3-8FCE-4824-9725-B4F986CF3B7A}" dt="2019-11-21T19:36:34.465" v="1676"/>
          <ac:graphicFrameMkLst>
            <pc:docMk/>
            <pc:sldMk cId="2036151323" sldId="263"/>
            <ac:graphicFrameMk id="4" creationId="{6BE5BD73-700C-4235-A932-8F031BB9D62A}"/>
          </ac:graphicFrameMkLst>
        </pc:graphicFrameChg>
      </pc:sldChg>
      <pc:sldChg chg="modSp add">
        <pc:chgData name="Frew Tadesse" userId="d8630e0b12fedb7a" providerId="LiveId" clId="{6A0441B3-8FCE-4824-9725-B4F986CF3B7A}" dt="2019-11-21T20:18:50.295" v="2286" actId="20577"/>
        <pc:sldMkLst>
          <pc:docMk/>
          <pc:sldMk cId="832050278" sldId="264"/>
        </pc:sldMkLst>
        <pc:spChg chg="mod">
          <ac:chgData name="Frew Tadesse" userId="d8630e0b12fedb7a" providerId="LiveId" clId="{6A0441B3-8FCE-4824-9725-B4F986CF3B7A}" dt="2019-11-21T19:53:13.733" v="1922" actId="207"/>
          <ac:spMkLst>
            <pc:docMk/>
            <pc:sldMk cId="832050278" sldId="264"/>
            <ac:spMk id="2" creationId="{C71DBD78-E160-4512-8DB4-764A0D5CC908}"/>
          </ac:spMkLst>
        </pc:spChg>
        <pc:spChg chg="mod">
          <ac:chgData name="Frew Tadesse" userId="d8630e0b12fedb7a" providerId="LiveId" clId="{6A0441B3-8FCE-4824-9725-B4F986CF3B7A}" dt="2019-11-21T20:18:50.295" v="2286" actId="20577"/>
          <ac:spMkLst>
            <pc:docMk/>
            <pc:sldMk cId="832050278" sldId="264"/>
            <ac:spMk id="3" creationId="{96F7ADF5-B571-4EC8-820E-A51E46E5E4F4}"/>
          </ac:spMkLst>
        </pc:spChg>
      </pc:sldChg>
      <pc:sldChg chg="modSp add">
        <pc:chgData name="Frew Tadesse" userId="d8630e0b12fedb7a" providerId="LiveId" clId="{6A0441B3-8FCE-4824-9725-B4F986CF3B7A}" dt="2019-11-21T19:52:56.538" v="1920" actId="5793"/>
        <pc:sldMkLst>
          <pc:docMk/>
          <pc:sldMk cId="3485574335" sldId="265"/>
        </pc:sldMkLst>
        <pc:spChg chg="mod">
          <ac:chgData name="Frew Tadesse" userId="d8630e0b12fedb7a" providerId="LiveId" clId="{6A0441B3-8FCE-4824-9725-B4F986CF3B7A}" dt="2019-11-21T19:52:56.538" v="1920" actId="5793"/>
          <ac:spMkLst>
            <pc:docMk/>
            <pc:sldMk cId="3485574335" sldId="265"/>
            <ac:spMk id="3" creationId="{F26B7CF0-42FC-4CBD-B44A-A963E63263E4}"/>
          </ac:spMkLst>
        </pc:spChg>
      </pc:sldChg>
      <pc:sldChg chg="modSp add">
        <pc:chgData name="Frew Tadesse" userId="d8630e0b12fedb7a" providerId="LiveId" clId="{6A0441B3-8FCE-4824-9725-B4F986CF3B7A}" dt="2019-11-21T20:22:42.296" v="2339" actId="27636"/>
        <pc:sldMkLst>
          <pc:docMk/>
          <pc:sldMk cId="2599637660" sldId="266"/>
        </pc:sldMkLst>
        <pc:spChg chg="mod">
          <ac:chgData name="Frew Tadesse" userId="d8630e0b12fedb7a" providerId="LiveId" clId="{6A0441B3-8FCE-4824-9725-B4F986CF3B7A}" dt="2019-11-21T20:14:51.802" v="2198" actId="122"/>
          <ac:spMkLst>
            <pc:docMk/>
            <pc:sldMk cId="2599637660" sldId="266"/>
            <ac:spMk id="2" creationId="{D95F1457-6FFB-4AF0-A6E5-30D230473592}"/>
          </ac:spMkLst>
        </pc:spChg>
        <pc:spChg chg="mod">
          <ac:chgData name="Frew Tadesse" userId="d8630e0b12fedb7a" providerId="LiveId" clId="{6A0441B3-8FCE-4824-9725-B4F986CF3B7A}" dt="2019-11-21T20:22:42.296" v="2339" actId="27636"/>
          <ac:spMkLst>
            <pc:docMk/>
            <pc:sldMk cId="2599637660" sldId="266"/>
            <ac:spMk id="3" creationId="{D7F9B251-8102-4EA2-891B-D5CAFBE43F30}"/>
          </ac:spMkLst>
        </pc:spChg>
      </pc:sldChg>
      <pc:sldChg chg="modSp add">
        <pc:chgData name="Frew Tadesse" userId="d8630e0b12fedb7a" providerId="LiveId" clId="{6A0441B3-8FCE-4824-9725-B4F986CF3B7A}" dt="2019-11-21T20:39:46.982" v="2488" actId="6549"/>
        <pc:sldMkLst>
          <pc:docMk/>
          <pc:sldMk cId="2119409810" sldId="267"/>
        </pc:sldMkLst>
        <pc:spChg chg="mod">
          <ac:chgData name="Frew Tadesse" userId="d8630e0b12fedb7a" providerId="LiveId" clId="{6A0441B3-8FCE-4824-9725-B4F986CF3B7A}" dt="2019-11-21T20:36:43.530" v="2397" actId="207"/>
          <ac:spMkLst>
            <pc:docMk/>
            <pc:sldMk cId="2119409810" sldId="267"/>
            <ac:spMk id="2" creationId="{1BB0514B-E472-40AF-AF85-F9D2FF1291E1}"/>
          </ac:spMkLst>
        </pc:spChg>
        <pc:spChg chg="mod">
          <ac:chgData name="Frew Tadesse" userId="d8630e0b12fedb7a" providerId="LiveId" clId="{6A0441B3-8FCE-4824-9725-B4F986CF3B7A}" dt="2019-11-21T20:39:46.982" v="2488" actId="6549"/>
          <ac:spMkLst>
            <pc:docMk/>
            <pc:sldMk cId="2119409810" sldId="267"/>
            <ac:spMk id="3" creationId="{4770F8C7-D2A7-434C-AC07-EAE2CCDF1C4B}"/>
          </ac:spMkLst>
        </pc:spChg>
      </pc:sldChg>
      <pc:sldChg chg="modSp add">
        <pc:chgData name="Frew Tadesse" userId="d8630e0b12fedb7a" providerId="LiveId" clId="{6A0441B3-8FCE-4824-9725-B4F986CF3B7A}" dt="2019-11-21T20:46:38.778" v="2677" actId="123"/>
        <pc:sldMkLst>
          <pc:docMk/>
          <pc:sldMk cId="482072107" sldId="268"/>
        </pc:sldMkLst>
        <pc:spChg chg="mod">
          <ac:chgData name="Frew Tadesse" userId="d8630e0b12fedb7a" providerId="LiveId" clId="{6A0441B3-8FCE-4824-9725-B4F986CF3B7A}" dt="2019-11-21T20:43:39.331" v="2518" actId="20577"/>
          <ac:spMkLst>
            <pc:docMk/>
            <pc:sldMk cId="482072107" sldId="268"/>
            <ac:spMk id="2" creationId="{F94F7231-A849-4854-B968-0AC62EF0A833}"/>
          </ac:spMkLst>
        </pc:spChg>
        <pc:spChg chg="mod">
          <ac:chgData name="Frew Tadesse" userId="d8630e0b12fedb7a" providerId="LiveId" clId="{6A0441B3-8FCE-4824-9725-B4F986CF3B7A}" dt="2019-11-21T20:46:38.778" v="2677" actId="123"/>
          <ac:spMkLst>
            <pc:docMk/>
            <pc:sldMk cId="482072107" sldId="268"/>
            <ac:spMk id="3" creationId="{B48550B3-F964-40B3-8EB2-AD92C79AAE99}"/>
          </ac:spMkLst>
        </pc:spChg>
      </pc:sldChg>
      <pc:sldChg chg="modSp add">
        <pc:chgData name="Frew Tadesse" userId="d8630e0b12fedb7a" providerId="LiveId" clId="{6A0441B3-8FCE-4824-9725-B4F986CF3B7A}" dt="2019-11-21T21:06:02.081" v="3407" actId="5793"/>
        <pc:sldMkLst>
          <pc:docMk/>
          <pc:sldMk cId="2732710529" sldId="269"/>
        </pc:sldMkLst>
        <pc:spChg chg="mod">
          <ac:chgData name="Frew Tadesse" userId="d8630e0b12fedb7a" providerId="LiveId" clId="{6A0441B3-8FCE-4824-9725-B4F986CF3B7A}" dt="2019-11-21T20:58:02.397" v="2956" actId="207"/>
          <ac:spMkLst>
            <pc:docMk/>
            <pc:sldMk cId="2732710529" sldId="269"/>
            <ac:spMk id="2" creationId="{2AB7B95C-BB44-4A95-8BDA-3F810EDFA96D}"/>
          </ac:spMkLst>
        </pc:spChg>
        <pc:spChg chg="mod">
          <ac:chgData name="Frew Tadesse" userId="d8630e0b12fedb7a" providerId="LiveId" clId="{6A0441B3-8FCE-4824-9725-B4F986CF3B7A}" dt="2019-11-21T21:06:02.081" v="3407" actId="5793"/>
          <ac:spMkLst>
            <pc:docMk/>
            <pc:sldMk cId="2732710529" sldId="269"/>
            <ac:spMk id="3" creationId="{25BF6866-714A-4BF8-8169-058FF86E8B52}"/>
          </ac:spMkLst>
        </pc:spChg>
      </pc:sldChg>
      <pc:sldChg chg="modSp add">
        <pc:chgData name="Frew Tadesse" userId="d8630e0b12fedb7a" providerId="LiveId" clId="{6A0441B3-8FCE-4824-9725-B4F986CF3B7A}" dt="2019-11-21T21:09:31.771" v="3528" actId="2710"/>
        <pc:sldMkLst>
          <pc:docMk/>
          <pc:sldMk cId="1109466955" sldId="270"/>
        </pc:sldMkLst>
        <pc:spChg chg="mod">
          <ac:chgData name="Frew Tadesse" userId="d8630e0b12fedb7a" providerId="LiveId" clId="{6A0441B3-8FCE-4824-9725-B4F986CF3B7A}" dt="2019-11-21T21:00:52.664" v="2987"/>
          <ac:spMkLst>
            <pc:docMk/>
            <pc:sldMk cId="1109466955" sldId="270"/>
            <ac:spMk id="2" creationId="{1FD7F02E-52BA-40D4-8125-578BC03EFD76}"/>
          </ac:spMkLst>
        </pc:spChg>
        <pc:spChg chg="mod">
          <ac:chgData name="Frew Tadesse" userId="d8630e0b12fedb7a" providerId="LiveId" clId="{6A0441B3-8FCE-4824-9725-B4F986CF3B7A}" dt="2019-11-21T21:09:31.771" v="3528" actId="2710"/>
          <ac:spMkLst>
            <pc:docMk/>
            <pc:sldMk cId="1109466955" sldId="270"/>
            <ac:spMk id="3" creationId="{183CFE77-C3BF-44C2-8A8A-91E3E4C47997}"/>
          </ac:spMkLst>
        </pc:spChg>
      </pc:sldChg>
      <pc:sldChg chg="addSp delSp modSp add mod setBg">
        <pc:chgData name="Frew Tadesse" userId="d8630e0b12fedb7a" providerId="LiveId" clId="{6A0441B3-8FCE-4824-9725-B4F986CF3B7A}" dt="2019-11-21T21:11:30.069" v="3531" actId="26606"/>
        <pc:sldMkLst>
          <pc:docMk/>
          <pc:sldMk cId="1709625016" sldId="271"/>
        </pc:sldMkLst>
        <pc:spChg chg="del">
          <ac:chgData name="Frew Tadesse" userId="d8630e0b12fedb7a" providerId="LiveId" clId="{6A0441B3-8FCE-4824-9725-B4F986CF3B7A}" dt="2019-11-21T21:11:30.069" v="3531" actId="26606"/>
          <ac:spMkLst>
            <pc:docMk/>
            <pc:sldMk cId="1709625016" sldId="271"/>
            <ac:spMk id="2" creationId="{6CA876DF-C160-422F-AB35-280145EBE42B}"/>
          </ac:spMkLst>
        </pc:spChg>
        <pc:spChg chg="del">
          <ac:chgData name="Frew Tadesse" userId="d8630e0b12fedb7a" providerId="LiveId" clId="{6A0441B3-8FCE-4824-9725-B4F986CF3B7A}" dt="2019-11-21T21:11:13.135" v="3530"/>
          <ac:spMkLst>
            <pc:docMk/>
            <pc:sldMk cId="1709625016" sldId="271"/>
            <ac:spMk id="3" creationId="{4AEF9469-2D6A-4C74-BCE1-0414DB7C4350}"/>
          </ac:spMkLst>
        </pc:spChg>
        <pc:spChg chg="mod">
          <ac:chgData name="Frew Tadesse" userId="d8630e0b12fedb7a" providerId="LiveId" clId="{6A0441B3-8FCE-4824-9725-B4F986CF3B7A}" dt="2019-11-21T21:11:30.069" v="3531" actId="26606"/>
          <ac:spMkLst>
            <pc:docMk/>
            <pc:sldMk cId="1709625016" sldId="271"/>
            <ac:spMk id="4" creationId="{9E0C2EC2-0E89-425E-9098-7FBBA44F642F}"/>
          </ac:spMkLst>
        </pc:spChg>
        <pc:spChg chg="mod">
          <ac:chgData name="Frew Tadesse" userId="d8630e0b12fedb7a" providerId="LiveId" clId="{6A0441B3-8FCE-4824-9725-B4F986CF3B7A}" dt="2019-11-21T21:11:30.069" v="3531" actId="26606"/>
          <ac:spMkLst>
            <pc:docMk/>
            <pc:sldMk cId="1709625016" sldId="271"/>
            <ac:spMk id="5" creationId="{7CBCBEBC-2939-42DF-9887-0151E32889B2}"/>
          </ac:spMkLst>
        </pc:spChg>
        <pc:spChg chg="mod">
          <ac:chgData name="Frew Tadesse" userId="d8630e0b12fedb7a" providerId="LiveId" clId="{6A0441B3-8FCE-4824-9725-B4F986CF3B7A}" dt="2019-11-21T21:11:30.069" v="3531" actId="26606"/>
          <ac:spMkLst>
            <pc:docMk/>
            <pc:sldMk cId="1709625016" sldId="271"/>
            <ac:spMk id="6" creationId="{0132C8CF-1442-41CA-8EA3-9ADC8C14D742}"/>
          </ac:spMkLst>
        </pc:spChg>
        <pc:picChg chg="add mod ord">
          <ac:chgData name="Frew Tadesse" userId="d8630e0b12fedb7a" providerId="LiveId" clId="{6A0441B3-8FCE-4824-9725-B4F986CF3B7A}" dt="2019-11-21T21:11:30.069" v="3531" actId="26606"/>
          <ac:picMkLst>
            <pc:docMk/>
            <pc:sldMk cId="1709625016" sldId="271"/>
            <ac:picMk id="7" creationId="{F5B564F6-5A96-4719-BDEE-4DACAF1DD2A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811393-163B-4CB8-8AF2-BFF880F116DF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F2E94B-F94B-4B33-8B9C-4961BE264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6757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0B828-6653-409B-89E5-5E895D8A5C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4A7B2B-11E2-4F3E-9C59-3D7F93D840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4E7AFB-6AE0-4F0E-97AF-BDF0278E1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7C6A-7CB4-4A5D-A51F-57FBB050FA3C}" type="datetime1">
              <a:rPr lang="en-US" smtClean="0"/>
              <a:t>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84E586-304F-4E1F-9039-520204117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FREW BERHE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30FD3-C214-4FD5-BD7E-151F91126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751F5-A362-4BB7-AE9C-7018ABD56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221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9FD2B-F36A-4F2F-A2FE-81DD96BFC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448660-C374-48C5-9F9B-15B2D6222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8928C1-1816-4957-8092-CF7CC90C1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B4D2E-5FEB-4327-88E7-276B760D8AAF}" type="datetime1">
              <a:rPr lang="en-US" smtClean="0"/>
              <a:t>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C1933-68CC-4CA8-A725-3F0CF38B0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FREW BERHE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3ECA5F-D697-4E4A-A823-2B8C2176B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751F5-A362-4BB7-AE9C-7018ABD56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589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B19BAD-DBAE-4E2B-B00F-091EDC0CA6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81E284-AF07-459A-BBF5-D9420C7697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84B9BA-B622-4E62-BB3B-06534401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BB930-4190-49D5-B276-F22E14402D1B}" type="datetime1">
              <a:rPr lang="en-US" smtClean="0"/>
              <a:t>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DFE336-C19A-43F3-887E-D503EDD0B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FREW BERHE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971F3A-D51B-42C9-B856-FEFF97B80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751F5-A362-4BB7-AE9C-7018ABD56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355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6217F-4715-48D5-92D6-301295899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0197B-3926-4CF1-BBB7-B94108F28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FF4B6-4E58-414C-9E48-8478A81DF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659BB-9924-44D2-833E-B9D598224C77}" type="datetime1">
              <a:rPr lang="en-US" smtClean="0"/>
              <a:t>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C8F028-5E50-46DA-9DE0-B56FC88FD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FREW BERHE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E0AC31-E7F0-4E06-B23A-47EEF7166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751F5-A362-4BB7-AE9C-7018ABD56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105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3231B-59FD-4373-B363-6F9FFE46B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63E5E5-7EDF-4876-89E2-E3E2AC7A79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A1189-EC85-4AC8-9AEB-34C958D69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E8E9A-D1DA-4D18-922E-A705CDFE57C2}" type="datetime1">
              <a:rPr lang="en-US" smtClean="0"/>
              <a:t>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0DE8AC-924F-493D-A6C6-7B3ECBF7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FREW BERHE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BDC37B-4D23-4240-85FB-D9E530226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751F5-A362-4BB7-AE9C-7018ABD56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219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194A4-79F5-4391-A6B3-6E5224984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EA0BA-8160-4841-99D8-B4ACD5F6B1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652A66-DA96-489B-8AC6-11A865AEDD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86B5F4-917D-4FA0-AC4B-5F61D0BC1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5A676-2CCA-492E-8FA1-CCA894B15A17}" type="datetime1">
              <a:rPr lang="en-US" smtClean="0"/>
              <a:t>1/4/2020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B88587-1111-4139-87FC-B0FC863FB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FREW BERHE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051D0A-62DD-471A-9A2F-A1DF0D922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751F5-A362-4BB7-AE9C-7018ABD56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893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A8A26-BDDC-4F93-A5FD-9C6580A35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0C8FE4-C064-4048-BA04-D5B4A6B686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DB4634-8A74-4CD2-B75A-C7006258BE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C0BEC4-90BC-4FF5-A35E-07EA8FA3E8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6E6395-5EE0-42EC-AC29-47A0816ECB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602449-9837-4E77-BF92-E58ED085C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7EE44-66C4-4DA6-8937-A41DC080FEDC}" type="datetime1">
              <a:rPr lang="en-US" smtClean="0"/>
              <a:t>1/4/2020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2C2E6D-CA08-4D97-9176-EC8057D36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FREW BERHE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DEE637-CE7D-4797-8E17-4D8FF9134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751F5-A362-4BB7-AE9C-7018ABD56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654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933D8-0002-43AF-BFE4-5ABE0E778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847750-7C74-444A-8A33-32BCD3DE2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9DDAF-838B-476D-878A-6872A9019E5D}" type="datetime1">
              <a:rPr lang="en-US" smtClean="0"/>
              <a:t>1/4/2020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74B674-4EF8-421E-9CF9-A21A6E575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FREW BERHE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00CAAF-CDE2-4930-88AB-54BB2DC1B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751F5-A362-4BB7-AE9C-7018ABD56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947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079B8C-C2F3-4960-925E-CA5DEC17D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229E9-38C5-4286-AFD8-F11EEF2128FF}" type="datetime1">
              <a:rPr lang="en-US" smtClean="0"/>
              <a:t>1/4/2020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22DBDF-30AF-434E-B96B-C03EB13D9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FREW BERHE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4A41A0-6B49-4909-96C2-671FD9B12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751F5-A362-4BB7-AE9C-7018ABD56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552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E74EF-D279-4C1F-9A6B-1084C1737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F71FA-95A8-498A-A630-DE43B6EA5B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F31B50-1E3E-4165-97DA-2D57F1B21F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B53956-7381-4971-836F-F8F58B11D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B7A83-7BF7-4F08-9DF3-D028C9CF661F}" type="datetime1">
              <a:rPr lang="en-US" smtClean="0"/>
              <a:t>1/4/2020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5D9380-D031-4A2F-B86B-185B6AD82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FREW BERHE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0DDCC8-E96A-47BC-BCA4-1324FBCE8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751F5-A362-4BB7-AE9C-7018ABD56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180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5BDED-E3CD-492C-ACCA-428A0A196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E9C1C9-F67E-4865-A121-0968C0D87F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059F18-F7DB-4A00-8D2D-21AD69E108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62A69D-4E33-43DA-9B21-AFAFD83C2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4559E-E394-46D1-A323-A3C1FA62171C}" type="datetime1">
              <a:rPr lang="en-US" smtClean="0"/>
              <a:t>1/4/2020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39B62A-BD9E-42C6-AD4F-18425CE28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FREW BERHE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15C36F-1B0C-4404-AACD-6E53AA76E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751F5-A362-4BB7-AE9C-7018ABD56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323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F9C00D-5B5E-4E4C-8957-B645B37D9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E962D0-42DD-41CD-B8B4-C33D7B620D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2AE74A-CB56-4FF1-B826-C1EFDEBE27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2B9F2C-8F8F-48E9-BAFA-79B225DBEFBA}" type="datetime1">
              <a:rPr lang="en-US" smtClean="0"/>
              <a:t>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BC855E-ADB9-444D-A4CD-057D289557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FREW BERHE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5894B-A1E5-4821-B891-2478A1BD9D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3751F5-A362-4BB7-AE9C-7018ABD56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917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6CCDD-B502-4F5D-AF88-1F41005715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75249"/>
            <a:ext cx="9144000" cy="2834714"/>
          </a:xfrm>
        </p:spPr>
        <p:txBody>
          <a:bodyPr>
            <a:noAutofit/>
          </a:bodyPr>
          <a:lstStyle/>
          <a:p>
            <a:br>
              <a:rPr lang="en-US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4400" b="1" dirty="0">
                <a:solidFill>
                  <a:srgbClr val="0070C0"/>
                </a:solidFill>
                <a:latin typeface="Algerian" panose="04020705040A02060702" pitchFamily="82" charset="0"/>
                <a:ea typeface="Tahoma" panose="020B0604030504040204" pitchFamily="34" charset="0"/>
                <a:cs typeface="Tahoma" panose="020B0604030504040204" pitchFamily="34" charset="0"/>
              </a:rPr>
              <a:t>Predicting the Occurrence of West Nile Virus (WNV) in Chicago</a:t>
            </a:r>
            <a:br>
              <a:rPr lang="en-US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E4F809-2C98-4061-A519-DD54710A34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136957"/>
          </a:xfrm>
        </p:spPr>
        <p:txBody>
          <a:bodyPr>
            <a:normAutofit fontScale="85000" lnSpcReduction="10000"/>
          </a:bodyPr>
          <a:lstStyle/>
          <a:p>
            <a:r>
              <a:rPr lang="en-US" sz="3300" b="1" dirty="0">
                <a:solidFill>
                  <a:srgbClr val="0070C0"/>
                </a:solidFill>
                <a:latin typeface="Algerian" panose="04020705040A02060702" pitchFamily="82" charset="0"/>
                <a:ea typeface="Tahoma" panose="020B0604030504040204" pitchFamily="34" charset="0"/>
                <a:cs typeface="Tahoma" panose="020B0604030504040204" pitchFamily="34" charset="0"/>
              </a:rPr>
              <a:t>Springboard Data Science Capstone Project I</a:t>
            </a:r>
          </a:p>
          <a:p>
            <a:endParaRPr lang="en-US" b="1" dirty="0">
              <a:solidFill>
                <a:srgbClr val="0070C0"/>
              </a:solidFill>
              <a:latin typeface="Algerian" panose="04020705040A02060702" pitchFamily="82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4300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Frew Berhe </a:t>
            </a:r>
          </a:p>
          <a:p>
            <a:r>
              <a:rPr lang="en-US" b="1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(MPH/Epidemiology, Data Science Career Track student,  May 28 cohort</a:t>
            </a:r>
            <a:r>
              <a:rPr lang="en-US" b="1" dirty="0">
                <a:solidFill>
                  <a:srgbClr val="0070C0"/>
                </a:solidFill>
                <a:latin typeface="Algerian" panose="04020705040A02060702" pitchFamily="82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en-US" dirty="0">
              <a:solidFill>
                <a:srgbClr val="0070C0"/>
              </a:solidFill>
              <a:latin typeface="Algerian" panose="04020705040A02060702" pitchFamily="8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242A22-DAE8-4C92-9667-84BC4C92F3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610" y="5658032"/>
            <a:ext cx="4206571" cy="1049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1993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23F25-51BB-45FA-825D-7A764A8C7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635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1"/>
                </a:solidFill>
                <a:latin typeface="Algerian" panose="04020705040A02060702" pitchFamily="82" charset="0"/>
              </a:rPr>
              <a:t>Model comparison by ROC AUC Curve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62E784-8E8C-4FE4-BBB5-3F936454C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659BB-9924-44D2-833E-B9D598224C77}" type="datetime1">
              <a:rPr lang="en-US" smtClean="0"/>
              <a:t>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F9A727-E905-4D04-8D42-E6B3BCF95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FREW BERHE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D4715-BBCB-4EAB-A9B9-915FCF95C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751F5-A362-4BB7-AE9C-7018ABD56D30}" type="slidenum">
              <a:rPr lang="en-US" smtClean="0"/>
              <a:t>10</a:t>
            </a:fld>
            <a:endParaRPr 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71B9CB6-9044-4B80-8415-D5F6E6C0366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453" y="1505243"/>
            <a:ext cx="9889588" cy="4586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2594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ACDD1-C7C0-447A-834B-994112ED0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70C0"/>
                </a:solidFill>
                <a:latin typeface="Algerian" panose="04020705040A02060702" pitchFamily="82" charset="0"/>
              </a:rPr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9E09D-52F4-4FF4-8B8F-0CFBB629AC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02187"/>
          </a:xfrm>
        </p:spPr>
        <p:txBody>
          <a:bodyPr>
            <a:normAutofit lnSpcReduction="10000"/>
          </a:bodyPr>
          <a:lstStyle/>
          <a:p>
            <a:pPr>
              <a:lnSpc>
                <a:spcPct val="200000"/>
              </a:lnSpc>
              <a:buClr>
                <a:srgbClr val="00B050"/>
              </a:buClr>
              <a:buFont typeface="Wingdings" panose="05000000000000000000" pitchFamily="2" charset="2"/>
              <a:buChar char="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order to make predictions on new data:</a:t>
            </a:r>
          </a:p>
          <a:p>
            <a:pPr lvl="1">
              <a:lnSpc>
                <a:spcPct val="200000"/>
              </a:lnSpc>
              <a:buClr>
                <a:srgbClr val="00B050"/>
              </a:buClr>
              <a:buFont typeface="Wingdings" panose="05000000000000000000" pitchFamily="2" charset="2"/>
              <a:buChar char="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Filter out some features, </a:t>
            </a:r>
          </a:p>
          <a:p>
            <a:pPr lvl="1">
              <a:lnSpc>
                <a:spcPct val="200000"/>
              </a:lnSpc>
              <a:buClr>
                <a:srgbClr val="00B050"/>
              </a:buClr>
              <a:buFont typeface="Wingdings" panose="05000000000000000000" pitchFamily="2" charset="2"/>
              <a:buChar char="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Engineering on weather variables (“Heat(lag_14)”, &amp; “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ResultDir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(lag_14)”)</a:t>
            </a:r>
          </a:p>
          <a:p>
            <a:pPr lvl="1">
              <a:lnSpc>
                <a:spcPct val="200000"/>
              </a:lnSpc>
              <a:buClr>
                <a:srgbClr val="00B050"/>
              </a:buClr>
              <a:buFont typeface="Wingdings" panose="05000000000000000000" pitchFamily="2" charset="2"/>
              <a:buChar char="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Pandas get dummies method on categorical feature (‘Species’)</a:t>
            </a:r>
          </a:p>
          <a:p>
            <a:pPr lvl="1">
              <a:lnSpc>
                <a:spcPct val="200000"/>
              </a:lnSpc>
              <a:buClr>
                <a:srgbClr val="00B050"/>
              </a:buClr>
              <a:buFont typeface="Wingdings" panose="05000000000000000000" pitchFamily="2" charset="2"/>
              <a:buChar char="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Feed the eight features to the Gradient Boosting Model</a:t>
            </a:r>
          </a:p>
          <a:p>
            <a:pPr marL="0" indent="0">
              <a:lnSpc>
                <a:spcPct val="200000"/>
              </a:lnSpc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9A0491-0023-4E70-9BED-FC58699BB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5C6B9-A029-4CFF-AB67-A55679D4C0C3}" type="datetime1">
              <a:rPr lang="en-US" smtClean="0"/>
              <a:t>1/4/2020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BABD30-7168-40ED-BA10-DE9A5248B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FREW BERHE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407629-DE23-4D06-8C8D-CEF958233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751F5-A362-4BB7-AE9C-7018ABD56D3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1513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F1457-6FFB-4AF0-A6E5-30D230473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70C0"/>
                </a:solidFill>
                <a:latin typeface="Algerian" panose="04020705040A02060702" pitchFamily="82" charset="0"/>
              </a:rPr>
              <a:t>Recommendations …cont’d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9B251-8102-4EA2-891B-D5CAFBE43F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3757"/>
            <a:ext cx="10515600" cy="4929118"/>
          </a:xfrm>
        </p:spPr>
        <p:txBody>
          <a:bodyPr>
            <a:normAutofit fontScale="62500" lnSpcReduction="2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Important Features sorted in descending order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Number of mosquitoes caught in trap (“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NumMosquitos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”)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Resultant wind speed (“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ResultSpeed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”)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Resultant wind direction (14 after) (“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ResultDir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(lag_14)”)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Departure from normal temperature (“Depart”)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Day of week (“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Day_of_week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”)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CULEX RESTUANS species of mosquito (“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Species_CULEX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RESTUANS”)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CULEX PIPIENS species of mosquito (“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Species_CULEX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PIPIENS”)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Heat (“Heat(lag_14)”)</a:t>
            </a:r>
          </a:p>
          <a:p>
            <a:pPr algn="just">
              <a:lnSpc>
                <a:spcPct val="150000"/>
              </a:lnSpc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D1A47-20C1-4522-B607-B649F6DAB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C1D1E-2165-42E5-BC0E-0E6E8501ADB9}" type="datetime1">
              <a:rPr lang="en-US" smtClean="0"/>
              <a:t>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8B7E65-3D99-4A2B-B19B-2B0898A67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FREW BERHE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8FCB39-38BE-442A-BFA6-9D00CB848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751F5-A362-4BB7-AE9C-7018ABD56D3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6376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5BCBD-1581-440E-AFE7-D1DBAA36B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70C0"/>
                </a:solidFill>
                <a:latin typeface="Algerian" panose="04020705040A02060702" pitchFamily="82" charset="0"/>
              </a:rPr>
              <a:t>Recommendations …cont’d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574F7-0CE2-421E-AF52-5F0D2FD106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rgbClr val="00B050"/>
              </a:buClr>
              <a:buFont typeface="Wingdings" panose="05000000000000000000" pitchFamily="2" charset="2"/>
              <a:buChar char="B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City of Chicago and the Chicago Department of Public Health (CDPH) </a:t>
            </a:r>
          </a:p>
          <a:p>
            <a:pPr lvl="1">
              <a:lnSpc>
                <a:spcPct val="150000"/>
              </a:lnSpc>
              <a:buClr>
                <a:srgbClr val="00B050"/>
              </a:buClr>
              <a:buFont typeface="Wingdings" panose="05000000000000000000" pitchFamily="2" charset="2"/>
              <a:buChar char="B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Can apply this model and </a:t>
            </a:r>
          </a:p>
          <a:p>
            <a:pPr lvl="1">
              <a:lnSpc>
                <a:spcPct val="150000"/>
              </a:lnSpc>
              <a:buClr>
                <a:srgbClr val="00B050"/>
              </a:buClr>
              <a:buFont typeface="Wingdings" panose="05000000000000000000" pitchFamily="2" charset="2"/>
              <a:buChar char="B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Identify when and where the city will spray airborne pesticides </a:t>
            </a:r>
          </a:p>
          <a:p>
            <a:pPr lvl="1">
              <a:lnSpc>
                <a:spcPct val="150000"/>
              </a:lnSpc>
              <a:buClr>
                <a:srgbClr val="00B050"/>
              </a:buClr>
              <a:buFont typeface="Wingdings" panose="05000000000000000000" pitchFamily="2" charset="2"/>
              <a:buChar char="B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Control adult mosquito populations, </a:t>
            </a:r>
          </a:p>
          <a:p>
            <a:pPr lvl="1">
              <a:lnSpc>
                <a:spcPct val="150000"/>
              </a:lnSpc>
              <a:buClr>
                <a:srgbClr val="00B050"/>
              </a:buClr>
              <a:buFont typeface="Wingdings" panose="05000000000000000000" pitchFamily="2" charset="2"/>
              <a:buChar char="B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Reduce morbidity and mortality due to the disease.</a:t>
            </a:r>
          </a:p>
          <a:p>
            <a:pPr>
              <a:lnSpc>
                <a:spcPct val="150000"/>
              </a:lnSpc>
              <a:buClr>
                <a:srgbClr val="00B050"/>
              </a:buClr>
              <a:buFont typeface="Wingdings" panose="05000000000000000000" pitchFamily="2" charset="2"/>
              <a:buChar char="B"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43A90C-2D17-4BC0-A7C1-9C0D50D88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659BB-9924-44D2-833E-B9D598224C77}" type="datetime1">
              <a:rPr lang="en-US" smtClean="0"/>
              <a:t>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3D3A2F-3EE5-4539-8049-417BC3CC7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FREW BERHE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657467-733A-45F0-940E-963D775C2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751F5-A362-4BB7-AE9C-7018ABD56D3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546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C:\Users\freta\AppData\Local\Microsoft\Windows\INetCache\Content.MSO\8C91E402.tmp">
            <a:extLst>
              <a:ext uri="{FF2B5EF4-FFF2-40B4-BE49-F238E27FC236}">
                <a16:creationId xmlns:a16="http://schemas.microsoft.com/office/drawing/2014/main" id="{8BFC4CA3-AF75-4607-B379-606758C9B38D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4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0C2EC2-0E89-425E-9098-7FBBA44F64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09659BB-9924-44D2-833E-B9D598224C77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1/4/2020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BCBEBC-2939-42DF-9887-0151E3288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FREW BERHE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32C8CF-1442-41CA-8EA3-9ADC8C14D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513751F5-A362-4BB7-AE9C-7018ABD56D30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14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96250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7B95C-BB44-4A95-8BDA-3F810EDFA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  <a:latin typeface="Algerian" panose="04020705040A02060702" pitchFamily="82" charset="0"/>
              </a:rPr>
              <a:t>Assumptions and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F6866-714A-4BF8-8169-058FF86E8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pPr algn="just">
              <a:buClr>
                <a:srgbClr val="FF0000"/>
              </a:buClr>
              <a:buFont typeface="Wingdings" panose="05000000000000000000" pitchFamily="2" charset="2"/>
              <a:buChar char=""/>
            </a:pPr>
            <a:r>
              <a:rPr lang="en-US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 assume that all features are independent, though there might be some time-correlations</a:t>
            </a:r>
          </a:p>
          <a:p>
            <a:pPr algn="just">
              <a:buClr>
                <a:srgbClr val="FF0000"/>
              </a:buClr>
              <a:buFont typeface="Wingdings" panose="05000000000000000000" pitchFamily="2" charset="2"/>
              <a:buChar char=""/>
            </a:pPr>
            <a:endPara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buClr>
                <a:srgbClr val="FF0000"/>
              </a:buClr>
              <a:buFont typeface="Wingdings" panose="05000000000000000000" pitchFamily="2" charset="2"/>
              <a:buChar char=""/>
            </a:pPr>
            <a:r>
              <a:rPr lang="en-US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Model prediction dependent on weather prediction</a:t>
            </a:r>
          </a:p>
          <a:p>
            <a:pPr marL="0" indent="0" algn="just">
              <a:buClr>
                <a:srgbClr val="FF0000"/>
              </a:buClr>
              <a:buNone/>
            </a:pPr>
            <a:endPara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buClr>
                <a:srgbClr val="FF0000"/>
              </a:buClr>
              <a:buFont typeface="Wingdings" panose="05000000000000000000" pitchFamily="2" charset="2"/>
              <a:buChar char=""/>
            </a:pPr>
            <a:r>
              <a:rPr lang="en-US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 couldn’t use the Spray dataset </a:t>
            </a:r>
          </a:p>
          <a:p>
            <a:pPr algn="just"/>
            <a:endPara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just">
              <a:buNone/>
            </a:pPr>
            <a:endPara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just">
              <a:buNone/>
            </a:pPr>
            <a:endPara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AA146-A75A-4427-80BE-3DABF2951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659BB-9924-44D2-833E-B9D598224C77}" type="datetime1">
              <a:rPr lang="en-US" smtClean="0"/>
              <a:t>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014083-35F4-4E8E-A7BD-E8C813DEF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FREW BERHE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33B406-0531-415E-9D23-37E85095F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751F5-A362-4BB7-AE9C-7018ABD56D3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7105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7F02E-52BA-40D4-8125-578BC03EF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  <a:latin typeface="Algerian" panose="04020705040A02060702" pitchFamily="82" charset="0"/>
              </a:rPr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CFE77-C3BF-44C2-8A8A-91E3E4C47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078" y="1484243"/>
            <a:ext cx="10876722" cy="4692720"/>
          </a:xfrm>
        </p:spPr>
        <p:txBody>
          <a:bodyPr>
            <a:normAutofit/>
          </a:bodyPr>
          <a:lstStyle/>
          <a:p>
            <a:pPr algn="just">
              <a:lnSpc>
                <a:spcPct val="200000"/>
              </a:lnSpc>
              <a:buClr>
                <a:srgbClr val="00B050"/>
              </a:buClr>
              <a:buFont typeface="Wingdings" panose="05000000000000000000" pitchFamily="2" charset="2"/>
              <a:buChar char="C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Both datasets contributed to the predictive power of the model.</a:t>
            </a:r>
          </a:p>
          <a:p>
            <a:pPr algn="just">
              <a:lnSpc>
                <a:spcPct val="200000"/>
              </a:lnSpc>
              <a:buClr>
                <a:srgbClr val="00B050"/>
              </a:buClr>
              <a:buFont typeface="Wingdings" panose="05000000000000000000" pitchFamily="2" charset="2"/>
              <a:buChar char="C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Out of 8 models, the Gradient Boosting provided the best results.</a:t>
            </a:r>
          </a:p>
          <a:p>
            <a:pPr algn="just">
              <a:lnSpc>
                <a:spcPct val="200000"/>
              </a:lnSpc>
              <a:buClr>
                <a:srgbClr val="00B050"/>
              </a:buClr>
              <a:buFont typeface="Wingdings" panose="05000000000000000000" pitchFamily="2" charset="2"/>
              <a:buChar char="C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Out of 250 features, we used only eight features </a:t>
            </a:r>
          </a:p>
          <a:p>
            <a:pPr algn="just">
              <a:lnSpc>
                <a:spcPct val="200000"/>
              </a:lnSpc>
              <a:buClr>
                <a:srgbClr val="00B050"/>
              </a:buClr>
              <a:buFont typeface="Wingdings" panose="05000000000000000000" pitchFamily="2" charset="2"/>
              <a:buChar char="C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model can be improved by overcoming the limitations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79D7C-ECCD-4BC3-AAD7-F006A3AE5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659BB-9924-44D2-833E-B9D598224C77}" type="datetime1">
              <a:rPr lang="en-US" smtClean="0"/>
              <a:t>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925AD-2BEE-4ADE-A345-36FCCF923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FREW BERHE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807DD7-83CB-42A6-B6EA-A0C7A245F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751F5-A362-4BB7-AE9C-7018ABD56D3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4669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DBD78-E160-4512-8DB4-764A0D5CC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70C0"/>
                </a:solidFill>
                <a:latin typeface="Algerian" panose="04020705040A02060702" pitchFamily="82" charset="0"/>
              </a:rPr>
              <a:t>Acknowledgement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7ADF5-B571-4EC8-820E-A51E46E5E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"/>
            </a:pPr>
            <a:r>
              <a:rPr lang="en-US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My deepest gratitude to my mentor Mr. Rahul </a:t>
            </a:r>
            <a:r>
              <a:rPr lang="en-US" sz="3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Sagrolikar</a:t>
            </a:r>
            <a:r>
              <a:rPr lang="en-US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(Lead Data Scientist)</a:t>
            </a:r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"/>
            </a:pPr>
            <a:endPara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"/>
            </a:pPr>
            <a:endPara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"/>
            </a:pPr>
            <a:r>
              <a:rPr lang="en-US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Springboard Data Science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1B1D81-AB47-421B-AA25-364BCF0F8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1BADA-EF7E-408E-8340-A3CFEFBE4D45}" type="datetime1">
              <a:rPr lang="en-US" smtClean="0"/>
              <a:t>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48CCBD-D8B3-4FEC-9916-DC4DD6379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FREW BERHE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A2765D-0CCD-494C-93B4-F2E469C7E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751F5-A362-4BB7-AE9C-7018ABD56D3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0502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4AC45-1767-4141-B8BD-C35418F4C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B7CF0-42FC-4CBD-B44A-A963E6326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6600" dirty="0">
                <a:solidFill>
                  <a:srgbClr val="0070C0"/>
                </a:solidFill>
                <a:latin typeface="Algerian" panose="04020705040A02060702" pitchFamily="82" charset="0"/>
              </a:rPr>
              <a:t>THANK YOU!!!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079273-FA7C-4845-87B8-5F0EC8441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6B813-229F-4B6A-BAAC-2264CB2DC5B6}" type="datetime1">
              <a:rPr lang="en-US" smtClean="0"/>
              <a:t>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12DB56-8651-488E-B55C-FFFECE828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FREW BERHE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0B417A-0786-4071-8999-F7FE4AC4F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751F5-A362-4BB7-AE9C-7018ABD56D3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574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9C192-A9D2-4972-BDF0-05A8BDB80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  <a:latin typeface="Algerian" panose="04020705040A02060702" pitchFamily="82" charset="0"/>
                <a:ea typeface="Tahoma" panose="020B0604030504040204" pitchFamily="34" charset="0"/>
                <a:cs typeface="Tahoma" panose="020B0604030504040204" pitchFamily="34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D5B91-E95E-4675-95F7-84B8D0D20B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4244"/>
            <a:ext cx="10515600" cy="5008632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200000"/>
              </a:lnSpc>
              <a:buClr>
                <a:schemeClr val="accent2"/>
              </a:buClr>
              <a:buFont typeface="Wingdings 2" panose="05020102010507070707" pitchFamily="18" charset="2"/>
              <a:buChar char="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West Nile Virus (WNV) caused by virus &amp; spread  through infected mosquitoes</a:t>
            </a:r>
          </a:p>
          <a:p>
            <a:pPr algn="just">
              <a:lnSpc>
                <a:spcPct val="200000"/>
              </a:lnSpc>
              <a:buClr>
                <a:schemeClr val="accent2"/>
              </a:buClr>
              <a:buFont typeface="Wingdings 2" panose="05020102010507070707" pitchFamily="18" charset="2"/>
              <a:buChar char="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Chicago has had trouble controlling the spread of WNV</a:t>
            </a:r>
          </a:p>
          <a:p>
            <a:pPr algn="just">
              <a:lnSpc>
                <a:spcPct val="200000"/>
              </a:lnSpc>
              <a:buClr>
                <a:schemeClr val="accent2"/>
              </a:buClr>
              <a:buFont typeface="Wingdings 2" panose="05020102010507070707" pitchFamily="18" charset="2"/>
              <a:buChar char="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Traps were set up to capture mosquito’s and checked for WNV  </a:t>
            </a:r>
          </a:p>
          <a:p>
            <a:pPr algn="just">
              <a:lnSpc>
                <a:spcPct val="200000"/>
              </a:lnSpc>
              <a:buClr>
                <a:schemeClr val="accent2"/>
              </a:buClr>
              <a:buFont typeface="Wingdings 2" panose="05020102010507070707" pitchFamily="18" charset="2"/>
              <a:buChar char="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Knowing which traps are more likely to have WNV present is important</a:t>
            </a:r>
          </a:p>
          <a:p>
            <a:pPr algn="just">
              <a:lnSpc>
                <a:spcPct val="200000"/>
              </a:lnSpc>
              <a:buClr>
                <a:schemeClr val="accent2"/>
              </a:buClr>
              <a:buFont typeface="Wingdings 2" panose="05020102010507070707" pitchFamily="18" charset="2"/>
              <a:buChar char=""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934CC9-EE28-47C2-8400-7A1BE2573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E66DF-B2C9-41D4-8A77-89ABE57AF2E6}" type="datetime1">
              <a:rPr lang="en-US" smtClean="0"/>
              <a:t>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16E73-CB60-48BA-BF3F-673F1735E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FREW BERHE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44E5AF-21EC-4834-BFC9-BDE5AAA32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751F5-A362-4BB7-AE9C-7018ABD56D3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398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A5FB3-1D97-4BEE-B5B9-349D4D93B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  <a:latin typeface="Algerian" panose="04020705040A02060702" pitchFamily="82" charset="0"/>
              </a:rPr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1B2D5-0463-43A2-B40B-9CC65D693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Clr>
                <a:schemeClr val="accent2"/>
              </a:buClr>
              <a:buFont typeface="Wingdings 2" panose="05020102010507070707" pitchFamily="18" charset="2"/>
              <a:buChar char="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Our goal is to generate a model that predicts where and where in Chicago WNV occurs.</a:t>
            </a:r>
          </a:p>
          <a:p>
            <a:pPr algn="just">
              <a:buClr>
                <a:schemeClr val="accent2"/>
              </a:buClr>
              <a:buFont typeface="Wingdings 2" panose="05020102010507070707" pitchFamily="18" charset="2"/>
              <a:buChar char=""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buClr>
                <a:schemeClr val="accent2"/>
              </a:buClr>
              <a:buFont typeface="Wingdings 2" panose="05020102010507070707" pitchFamily="18" charset="2"/>
              <a:buChar char=""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buClr>
                <a:schemeClr val="accent2"/>
              </a:buClr>
              <a:buFont typeface="Wingdings 2" panose="05020102010507070707" pitchFamily="18" charset="2"/>
              <a:buChar char="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Chicago Department of Public Health (CDPH) can use the model: </a:t>
            </a:r>
          </a:p>
          <a:p>
            <a:pPr lvl="1" algn="just">
              <a:buClr>
                <a:schemeClr val="accent2"/>
              </a:buClr>
              <a:buFont typeface="Wingdings 2" panose="05020102010507070707" pitchFamily="18" charset="2"/>
              <a:buChar char=""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algn="just">
              <a:buClr>
                <a:schemeClr val="accent2"/>
              </a:buClr>
              <a:buFont typeface="Wingdings 2" panose="05020102010507070707" pitchFamily="18" charset="2"/>
              <a:buChar char=""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algn="just">
              <a:buClr>
                <a:schemeClr val="accent2"/>
              </a:buClr>
              <a:buFont typeface="Wingdings 2" panose="05020102010507070707" pitchFamily="18" charset="2"/>
              <a:buChar char="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get information on when and where the city will spray airborne pesticides.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1509E6-D786-474E-95CD-A68FF6FF8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53167-7C16-4B76-AB1D-9DB2CEEB419E}" type="datetime1">
              <a:rPr lang="en-US" smtClean="0"/>
              <a:t>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15D1C-3D8C-4021-BCD7-2535E06E2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FREW BERHE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8B0F30-2F07-4FE8-AEAF-9E1B96D54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751F5-A362-4BB7-AE9C-7018ABD56D3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320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CAC71-6FF9-4E0F-9B56-7399823DC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  <a:latin typeface="Algerian" panose="04020705040A02060702" pitchFamily="82" charset="0"/>
              </a:rPr>
              <a:t>WNV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69095-8966-4AE6-BD15-CA1D869BB3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4243"/>
            <a:ext cx="10515600" cy="4850296"/>
          </a:xfrm>
        </p:spPr>
        <p:txBody>
          <a:bodyPr>
            <a:normAutofit/>
          </a:bodyPr>
          <a:lstStyle/>
          <a:p>
            <a:pPr algn="just">
              <a:lnSpc>
                <a:spcPct val="170000"/>
              </a:lnSpc>
              <a:buClr>
                <a:schemeClr val="accent2"/>
              </a:buClr>
              <a:buFont typeface="Wingdings 2" panose="05020102010507070707" pitchFamily="18" charset="2"/>
              <a:buChar char="E"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data set was acquired from the Kaggle Competition</a:t>
            </a:r>
          </a:p>
          <a:p>
            <a:pPr algn="just">
              <a:lnSpc>
                <a:spcPct val="170000"/>
              </a:lnSpc>
              <a:buClr>
                <a:schemeClr val="accent2"/>
              </a:buClr>
              <a:buFont typeface="Wingdings 2" panose="05020102010507070707" pitchFamily="18" charset="2"/>
              <a:buChar char="E"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This data contains information on   </a:t>
            </a:r>
          </a:p>
          <a:p>
            <a:pPr lvl="2" algn="just">
              <a:lnSpc>
                <a:spcPct val="170000"/>
              </a:lnSpc>
              <a:buClr>
                <a:schemeClr val="accent2"/>
              </a:buClr>
              <a:buFont typeface="Wingdings 2" panose="05020102010507070707" pitchFamily="18" charset="2"/>
              <a:buChar char="E"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 Main data(location, testing) : 12 columns, &amp; 10506 rows</a:t>
            </a:r>
          </a:p>
          <a:p>
            <a:pPr lvl="2" algn="just">
              <a:lnSpc>
                <a:spcPct val="170000"/>
              </a:lnSpc>
              <a:buClr>
                <a:schemeClr val="accent2"/>
              </a:buClr>
              <a:buFont typeface="Wingdings 2" panose="05020102010507070707" pitchFamily="18" charset="2"/>
              <a:buChar char="E"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 Weather data: 16 columns &amp; 2944 rows</a:t>
            </a:r>
          </a:p>
          <a:p>
            <a:pPr algn="just">
              <a:lnSpc>
                <a:spcPct val="170000"/>
              </a:lnSpc>
              <a:buClr>
                <a:schemeClr val="accent2"/>
              </a:buClr>
              <a:buFont typeface="Wingdings 2" panose="05020102010507070707" pitchFamily="18" charset="2"/>
              <a:buChar char="E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Finally after dropping some columns and merging by date</a:t>
            </a:r>
          </a:p>
          <a:p>
            <a:pPr lvl="1" algn="just">
              <a:lnSpc>
                <a:spcPct val="170000"/>
              </a:lnSpc>
              <a:buClr>
                <a:schemeClr val="accent2"/>
              </a:buClr>
              <a:buFont typeface="Wingdings 2" panose="05020102010507070707" pitchFamily="18" charset="2"/>
              <a:buChar char="E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24 columns and 10506 rows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B1B5CF-9768-4549-9FDB-EE3531757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CE4FA-69D2-4456-AED9-1E5009661841}" type="datetime1">
              <a:rPr lang="en-US" smtClean="0"/>
              <a:t>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B4CD3-26A3-4697-811A-4BFC72971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FREW BERHE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40E059-C705-4F1E-85FF-1A36BC294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751F5-A362-4BB7-AE9C-7018ABD56D3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396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89A4B-10E3-40F9-9DD7-9976DD0A9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2279"/>
            <a:ext cx="10515600" cy="1139687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70C0"/>
                </a:solidFill>
                <a:latin typeface="Algerian" panose="04020705040A02060702" pitchFamily="82" charset="0"/>
              </a:rPr>
              <a:t>Pre-PROCESSING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E687A-8887-4382-BF27-7DF25FD519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3183"/>
            <a:ext cx="10515600" cy="5379693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  <a:buClr>
                <a:srgbClr val="002060"/>
              </a:buClr>
              <a:buFont typeface="Wingdings" panose="05000000000000000000" pitchFamily="2" charset="2"/>
              <a:buChar char="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107 rows with values below 5</a:t>
            </a:r>
            <a:r>
              <a:rPr lang="en-US" baseline="30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percentile or above 95</a:t>
            </a:r>
            <a:r>
              <a:rPr lang="en-US" baseline="30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percentile were removed  </a:t>
            </a:r>
          </a:p>
          <a:p>
            <a:pPr>
              <a:lnSpc>
                <a:spcPct val="120000"/>
              </a:lnSpc>
              <a:buClr>
                <a:srgbClr val="002060"/>
              </a:buClr>
              <a:buFont typeface="Wingdings" panose="05000000000000000000" pitchFamily="2" charset="2"/>
              <a:buChar char="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Target variable is WNV presence in Mosquito: Yes or No</a:t>
            </a:r>
          </a:p>
          <a:p>
            <a:pPr lvl="1">
              <a:lnSpc>
                <a:spcPct val="120000"/>
              </a:lnSpc>
              <a:buClr>
                <a:srgbClr val="002060"/>
              </a:buClr>
              <a:buFont typeface="Wingdings" panose="05000000000000000000" pitchFamily="2" charset="2"/>
              <a:buChar char="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 (9955), and Yes (551): Imbalanced data</a:t>
            </a:r>
          </a:p>
          <a:p>
            <a:pPr>
              <a:lnSpc>
                <a:spcPct val="120000"/>
              </a:lnSpc>
              <a:buClr>
                <a:srgbClr val="002060"/>
              </a:buClr>
              <a:buFont typeface="Wingdings" panose="05000000000000000000" pitchFamily="2" charset="2"/>
              <a:buChar char="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Filtering by target variable</a:t>
            </a:r>
          </a:p>
          <a:p>
            <a:pPr lvl="1">
              <a:lnSpc>
                <a:spcPct val="120000"/>
              </a:lnSpc>
              <a:buClr>
                <a:srgbClr val="002060"/>
              </a:buClr>
              <a:buFont typeface="Wingdings" panose="05000000000000000000" pitchFamily="2" charset="2"/>
              <a:buChar char="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Only 3 Mosquito species had at least one positive test for WNV</a:t>
            </a:r>
          </a:p>
          <a:p>
            <a:pPr lvl="1">
              <a:lnSpc>
                <a:spcPct val="120000"/>
              </a:lnSpc>
              <a:buClr>
                <a:srgbClr val="002060"/>
              </a:buClr>
              <a:buFont typeface="Wingdings" panose="05000000000000000000" pitchFamily="2" charset="2"/>
              <a:buChar char="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865 rows filtered out</a:t>
            </a:r>
          </a:p>
          <a:p>
            <a:pPr>
              <a:lnSpc>
                <a:spcPct val="120000"/>
              </a:lnSpc>
              <a:buClr>
                <a:srgbClr val="002060"/>
              </a:buClr>
              <a:buFont typeface="Wingdings" panose="05000000000000000000" pitchFamily="2" charset="2"/>
              <a:buChar char="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Created 14 Lag variables(1 up to 14 days lag) for each of the 16 weather variables.</a:t>
            </a:r>
          </a:p>
          <a:p>
            <a:pPr lvl="1">
              <a:lnSpc>
                <a:spcPct val="120000"/>
              </a:lnSpc>
              <a:buClr>
                <a:srgbClr val="002060"/>
              </a:buClr>
              <a:buFont typeface="Wingdings" panose="05000000000000000000" pitchFamily="2" charset="2"/>
              <a:buChar char="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total of 224 lag variables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20000"/>
              </a:lnSpc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DACD42-78CE-4346-B78E-464967381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E2C26-E6E2-48F6-B5A7-C0A291F4FECA}" type="datetime1">
              <a:rPr lang="en-US" smtClean="0"/>
              <a:t>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AB0E3F-A05E-4B0D-96AC-5C97B12BE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FREW BERHE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FF9A7C-959A-4028-88C7-FE3D8D490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751F5-A362-4BB7-AE9C-7018ABD56D3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451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4C8D5-0369-4BD2-8CB3-7E511A988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  <a:latin typeface="Algerian" panose="04020705040A02060702" pitchFamily="82" charset="0"/>
              </a:rPr>
              <a:t>Pre-processing … cont’d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84008-16CC-4027-B988-E78DE70ADF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0991"/>
            <a:ext cx="10515600" cy="470597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200000"/>
              </a:lnSpc>
              <a:buClr>
                <a:srgbClr val="002060"/>
              </a:buClr>
              <a:buFont typeface="Wingdings" panose="05000000000000000000" pitchFamily="2" charset="2"/>
              <a:buChar char="@"/>
            </a:pP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Under sampling with a ratio of 1 to 4</a:t>
            </a:r>
          </a:p>
          <a:p>
            <a:pPr>
              <a:lnSpc>
                <a:spcPct val="200000"/>
              </a:lnSpc>
              <a:buClr>
                <a:srgbClr val="002060"/>
              </a:buClr>
              <a:buFont typeface="Wingdings" panose="05000000000000000000" pitchFamily="2" charset="2"/>
              <a:buChar char="@"/>
            </a:pP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Pandas get dummies for the categorical variable ‘Species’</a:t>
            </a:r>
          </a:p>
          <a:p>
            <a:pPr>
              <a:lnSpc>
                <a:spcPct val="200000"/>
              </a:lnSpc>
              <a:buClr>
                <a:srgbClr val="002060"/>
              </a:buClr>
              <a:buFont typeface="Wingdings" panose="05000000000000000000" pitchFamily="2" charset="2"/>
              <a:buChar char="@"/>
            </a:pP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Split the data into train (70%) and test (30%)</a:t>
            </a:r>
          </a:p>
          <a:p>
            <a:pPr>
              <a:lnSpc>
                <a:spcPct val="200000"/>
              </a:lnSpc>
              <a:buClr>
                <a:srgbClr val="002060"/>
              </a:buClr>
              <a:buFont typeface="Wingdings" panose="05000000000000000000" pitchFamily="2" charset="2"/>
              <a:buChar char="@"/>
            </a:pP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After doing IV analysis, correlation, and VIF</a:t>
            </a:r>
          </a:p>
          <a:p>
            <a:pPr lvl="1">
              <a:lnSpc>
                <a:spcPct val="200000"/>
              </a:lnSpc>
              <a:buClr>
                <a:srgbClr val="002060"/>
              </a:buClr>
              <a:buFont typeface="Wingdings" panose="05000000000000000000" pitchFamily="2" charset="2"/>
              <a:buChar char="@"/>
            </a:pP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 features and 1928 rows for the training data</a:t>
            </a:r>
          </a:p>
          <a:p>
            <a:pPr lvl="1">
              <a:lnSpc>
                <a:spcPct val="200000"/>
              </a:lnSpc>
              <a:buClr>
                <a:srgbClr val="002060"/>
              </a:buClr>
              <a:buFont typeface="Wingdings" panose="05000000000000000000" pitchFamily="2" charset="2"/>
              <a:buChar char="@"/>
            </a:pP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 features and 827 rows for the</a:t>
            </a:r>
          </a:p>
          <a:p>
            <a:pPr>
              <a:lnSpc>
                <a:spcPct val="200000"/>
              </a:lnSpc>
              <a:buClr>
                <a:srgbClr val="002060"/>
              </a:buClr>
              <a:buFont typeface="Wingdings" panose="05000000000000000000" pitchFamily="2" charset="2"/>
              <a:buChar char="@"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F22A5-90E7-472A-8A38-30D2D577A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1DFC0-BFAA-40DC-8653-0CD723411732}" type="datetime1">
              <a:rPr lang="en-US" smtClean="0"/>
              <a:t>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EE6DC0-760A-4992-8D0B-D835A7E2C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FREW BERHE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B20C3-274A-40D4-AE5C-2A504FCF0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751F5-A362-4BB7-AE9C-7018ABD56D3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876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0514B-E472-40AF-AF85-F9D2FF129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  <a:latin typeface="Algerian" panose="04020705040A02060702" pitchFamily="82" charset="0"/>
              </a:rPr>
              <a:t>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0F8C7-D2A7-434C-AC07-EAE2CCDF1C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200000"/>
              </a:lnSpc>
              <a:buClr>
                <a:schemeClr val="accent2"/>
              </a:buClr>
              <a:buFont typeface="Wingdings 2" panose="05020102010507070707" pitchFamily="18" charset="2"/>
              <a:buChar char="E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Type : Supervised Learning</a:t>
            </a:r>
          </a:p>
          <a:p>
            <a:pPr algn="just">
              <a:lnSpc>
                <a:spcPct val="200000"/>
              </a:lnSpc>
              <a:buClr>
                <a:schemeClr val="accent2"/>
              </a:buClr>
              <a:buFont typeface="Wingdings 2" panose="05020102010507070707" pitchFamily="18" charset="2"/>
              <a:buChar char="E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Binary classification: 1 for WNV present, 0 for WNV not present</a:t>
            </a:r>
          </a:p>
          <a:p>
            <a:pPr algn="just">
              <a:lnSpc>
                <a:spcPct val="200000"/>
              </a:lnSpc>
              <a:buClr>
                <a:schemeClr val="accent2"/>
              </a:buClr>
              <a:buFont typeface="Wingdings 2" panose="05020102010507070707" pitchFamily="18" charset="2"/>
              <a:buChar char="E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Highly imbalanced data: 5.24% data tagged with class 1</a:t>
            </a:r>
          </a:p>
          <a:p>
            <a:pPr algn="just">
              <a:lnSpc>
                <a:spcPct val="200000"/>
              </a:lnSpc>
              <a:buClr>
                <a:schemeClr val="accent2"/>
              </a:buClr>
              <a:buFont typeface="Wingdings 2" panose="05020102010507070707" pitchFamily="18" charset="2"/>
              <a:buChar char="E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Tools: Python’s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scikit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learn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1F9C18-B93F-4DB5-AA06-2344DE467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659BB-9924-44D2-833E-B9D598224C77}" type="datetime1">
              <a:rPr lang="en-US" smtClean="0"/>
              <a:t>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551BDE-899D-4B31-B650-2A3E8CD64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FREW BERHE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480A0-BE13-488D-BE11-4FBF3A988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751F5-A362-4BB7-AE9C-7018ABD56D3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409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F7231-A849-4854-B968-0AC62EF0A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  <a:latin typeface="Algerian" panose="04020705040A02060702" pitchFamily="82" charset="0"/>
              </a:rPr>
              <a:t>Modeling…cont’d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550B3-F964-40B3-8EB2-AD92C79AAE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0992"/>
            <a:ext cx="10515600" cy="4705972"/>
          </a:xfrm>
        </p:spPr>
        <p:txBody>
          <a:bodyPr/>
          <a:lstStyle/>
          <a:p>
            <a:pPr algn="just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Classification algorithms used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Logistic Regression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KNN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SVM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Random Forest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Extremely Randomized Tree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Ada-Boost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Gaussian NB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b="1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Gradient Boosting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DF01AD-5E87-4F54-98AA-0D90BEDC7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659BB-9924-44D2-833E-B9D598224C77}" type="datetime1">
              <a:rPr lang="en-US" smtClean="0"/>
              <a:t>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A78F54-25FA-4C84-9747-D00B1A638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FREW BERHE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FE0081-DEB7-430B-8C26-33E5106AC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751F5-A362-4BB7-AE9C-7018ABD56D3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072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BD1D3-F7A0-4F6A-9F61-7997CDE66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70C0"/>
                </a:solidFill>
                <a:latin typeface="Algerian" panose="04020705040A02060702" pitchFamily="82" charset="0"/>
              </a:rPr>
              <a:t>Best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9D803-CD4E-481A-AD58-61ED6A246D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200000"/>
              </a:lnSpc>
              <a:buClr>
                <a:srgbClr val="FF0000"/>
              </a:buClr>
              <a:buFont typeface="Wingdings" panose="05000000000000000000" pitchFamily="2" charset="2"/>
              <a:buChar char=""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 applied 8 classification algorithms</a:t>
            </a:r>
          </a:p>
          <a:p>
            <a:pPr>
              <a:lnSpc>
                <a:spcPct val="200000"/>
              </a:lnSpc>
              <a:buClr>
                <a:srgbClr val="FF0000"/>
              </a:buClr>
              <a:buFont typeface="Wingdings" panose="05000000000000000000" pitchFamily="2" charset="2"/>
              <a:buChar char=""/>
            </a:pPr>
            <a:r>
              <a:rPr lang="en-US" sz="3200" b="1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Gradient Boosting Classifier 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 the finest one:</a:t>
            </a: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pitchFamily="2" charset="2"/>
              <a:buChar char=""/>
            </a:pP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Lowest Log Loss (0.37), </a:t>
            </a: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pitchFamily="2" charset="2"/>
              <a:buChar char=""/>
            </a:pP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Best accuracy score (0.84), </a:t>
            </a: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pitchFamily="2" charset="2"/>
              <a:buChar char=""/>
            </a:pP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Second-best ROC AUC score (0.71)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2E2B88-6979-4DE6-A9D9-BD984D8A6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BBF47-485B-488D-AB67-8CED6695AE3A}" type="datetime1">
              <a:rPr lang="en-US" smtClean="0"/>
              <a:t>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8F94E3-A652-4FA2-8BB8-5E4627DCB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FREW BERHE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0F7800-8A8E-44A7-94C2-8F36FF8EE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751F5-A362-4BB7-AE9C-7018ABD56D3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961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779</Words>
  <Application>Microsoft Office PowerPoint</Application>
  <PresentationFormat>Widescreen</PresentationFormat>
  <Paragraphs>158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Algerian</vt:lpstr>
      <vt:lpstr>Arial</vt:lpstr>
      <vt:lpstr>Calibri</vt:lpstr>
      <vt:lpstr>Calibri Light</vt:lpstr>
      <vt:lpstr>Tahoma</vt:lpstr>
      <vt:lpstr>Wingdings</vt:lpstr>
      <vt:lpstr>Wingdings 2</vt:lpstr>
      <vt:lpstr>Office Theme</vt:lpstr>
      <vt:lpstr> Predicting the Occurrence of West Nile Virus (WNV) in Chicago </vt:lpstr>
      <vt:lpstr>Introduction</vt:lpstr>
      <vt:lpstr>Objective</vt:lpstr>
      <vt:lpstr>WNV Dataset</vt:lpstr>
      <vt:lpstr>Pre-PROCESSING</vt:lpstr>
      <vt:lpstr>Pre-processing … cont’d</vt:lpstr>
      <vt:lpstr>modeling</vt:lpstr>
      <vt:lpstr>Modeling…cont’d</vt:lpstr>
      <vt:lpstr>Best Algorithm</vt:lpstr>
      <vt:lpstr>Model comparison by ROC AUC Curve</vt:lpstr>
      <vt:lpstr>Recommendations</vt:lpstr>
      <vt:lpstr>Recommendations …cont’d</vt:lpstr>
      <vt:lpstr>Recommendations …cont’d</vt:lpstr>
      <vt:lpstr>PowerPoint Presentation</vt:lpstr>
      <vt:lpstr>Assumptions and Limitations</vt:lpstr>
      <vt:lpstr>Conclusions</vt:lpstr>
      <vt:lpstr>Acknowledgement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Predicting the Occurrence of West Nile Virus (WNV) in Chicago </dc:title>
  <dc:creator>Frew Tadesse</dc:creator>
  <cp:lastModifiedBy>Frew Tadesse</cp:lastModifiedBy>
  <cp:revision>4</cp:revision>
  <dcterms:created xsi:type="dcterms:W3CDTF">2019-11-22T06:50:40Z</dcterms:created>
  <dcterms:modified xsi:type="dcterms:W3CDTF">2020-01-05T03:57:16Z</dcterms:modified>
</cp:coreProperties>
</file>