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57568df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57568df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7568df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57568d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7568df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57568d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7568df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7568df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7568df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57568df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figma.com/file/j3gl492VmVd5T0SUUMM6W3/Desarrollo-CDU?type=design&amp;node-id=10-233&amp;mode=design&amp;t=9pmsRdA0PFlWQxl6-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figma.com/file/j3gl492VmVd5T0SUUMM6W3/Desarrollo-CDU?type=design&amp;node-id=10-233&amp;mode=design&amp;t=9pmsRdA0PFlWQxl6-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j3gl492VmVd5T0SUUMM6W3/Desarrollo-CDU?type=design&amp;node-id=10-233&amp;mode=design&amp;t=9pmsRdA0PFlWQxl6-0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file/j3gl492VmVd5T0SUUMM6W3/Desarrollo-CDU?type=design&amp;node-id=10-233&amp;mode=design&amp;t=9pmsRdA0PFlWQxl6-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j3gl492VmVd5T0SUUMM6W3/Desarrollo-CDU?type=design&amp;node-id=10-233&amp;mode=design&amp;t=9pmsRdA0PFlWQxl6-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55600" y="607950"/>
            <a:ext cx="56328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mfortaa"/>
                <a:ea typeface="Comfortaa"/>
                <a:cs typeface="Comfortaa"/>
                <a:sym typeface="Comfortaa"/>
              </a:rPr>
              <a:t>Francisco Retamar</a:t>
            </a:r>
            <a:endParaRPr b="1" sz="3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Comfortaa"/>
                <a:ea typeface="Comfortaa"/>
                <a:cs typeface="Comfortaa"/>
                <a:sym typeface="Comfortaa"/>
              </a:rPr>
              <a:t>Desarrollo Web - Coderhouse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latin typeface="Comfortaa"/>
                <a:ea typeface="Comfortaa"/>
                <a:cs typeface="Comfortaa"/>
                <a:sym typeface="Comfortaa"/>
              </a:rPr>
              <a:t>46830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78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405300" y="83850"/>
            <a:ext cx="398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Wireframes -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Index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00" y="893175"/>
            <a:ext cx="7223209" cy="405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226050" y="1912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Link a Figma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78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05300" y="83850"/>
            <a:ext cx="398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Wireframes -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Donde estamos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63" y="921125"/>
            <a:ext cx="7210670" cy="40560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226050" y="1912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Link a Figma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78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05300" y="83850"/>
            <a:ext cx="398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Wireframes -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Actividades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226050" y="1912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a Figma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63" y="935100"/>
            <a:ext cx="7210670" cy="405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78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05300" y="83850"/>
            <a:ext cx="398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Wireframes -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Alojamientos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226050" y="1912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a Figma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63" y="921125"/>
            <a:ext cx="7210670" cy="405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78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05300" y="83850"/>
            <a:ext cx="398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Wireframes -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Contacto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226050" y="191250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a Figma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63" y="907150"/>
            <a:ext cx="7210670" cy="405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