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PT Sans Narrow"/>
      <p:regular r:id="rId12"/>
      <p:bold r:id="rId13"/>
    </p:embeddedFont>
    <p:embeddedFont>
      <p:font typeface="Open Sans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TSansNarrow-bold.fntdata"/><Relationship Id="rId12" Type="http://schemas.openxmlformats.org/officeDocument/2006/relationships/font" Target="fonts/PTSansNarrow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penSans-bold.fntdata"/><Relationship Id="rId14" Type="http://schemas.openxmlformats.org/officeDocument/2006/relationships/font" Target="fonts/OpenSans-regular.fntdata"/><Relationship Id="rId17" Type="http://schemas.openxmlformats.org/officeDocument/2006/relationships/font" Target="fonts/OpenSans-boldItalic.fntdata"/><Relationship Id="rId16" Type="http://schemas.openxmlformats.org/officeDocument/2006/relationships/font" Target="fonts/Open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fd938a8c60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fd938a8c60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fd938a8c60_0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fd938a8c60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fd938a8c60_0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fd938a8c60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06659416f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06659416f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06659416f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06659416f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youtu.be/4cVcj1VLGfY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 (Real Estate Database)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8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Robert Drescher, Arianna Mills, Lisa Zhang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A database system for real estate agents to be able to create, edit, and delete house listings, while clients are able to view and search any existing properties. </a:t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Functional Requirements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829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70"/>
              <a:buChar char="-"/>
            </a:pPr>
            <a:r>
              <a:rPr lang="en" sz="1570"/>
              <a:t>Agents should be able to add and edit house listings in the database</a:t>
            </a:r>
            <a:endParaRPr sz="1570"/>
          </a:p>
          <a:p>
            <a:pPr indent="-328294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70"/>
              <a:buChar char="-"/>
            </a:pPr>
            <a:r>
              <a:rPr lang="en" sz="1570"/>
              <a:t>DB Table: LISTING</a:t>
            </a:r>
            <a:endParaRPr sz="1570"/>
          </a:p>
          <a:p>
            <a:pPr indent="-32829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70"/>
              <a:buChar char="-"/>
            </a:pPr>
            <a:r>
              <a:rPr lang="en" sz="1570"/>
              <a:t>Users should be able to search through properties on the database</a:t>
            </a:r>
            <a:endParaRPr sz="1570"/>
          </a:p>
          <a:p>
            <a:pPr indent="-328294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70"/>
              <a:buChar char="-"/>
            </a:pPr>
            <a:r>
              <a:rPr lang="en" sz="1570"/>
              <a:t>DB Table: LISTING</a:t>
            </a:r>
            <a:endParaRPr sz="1570"/>
          </a:p>
          <a:p>
            <a:pPr indent="-32829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70"/>
              <a:buChar char="-"/>
            </a:pPr>
            <a:r>
              <a:rPr lang="en" sz="1570"/>
              <a:t>Database will store and display agent information</a:t>
            </a:r>
            <a:endParaRPr sz="1570"/>
          </a:p>
          <a:p>
            <a:pPr indent="-328294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70"/>
              <a:buChar char="-"/>
            </a:pPr>
            <a:r>
              <a:rPr lang="en" sz="1570"/>
              <a:t>DB Table: AGENT</a:t>
            </a:r>
            <a:endParaRPr sz="1570"/>
          </a:p>
          <a:p>
            <a:pPr indent="-32829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70"/>
              <a:buChar char="-"/>
            </a:pPr>
            <a:r>
              <a:rPr lang="en" sz="1570"/>
              <a:t>Database will store and display client information</a:t>
            </a:r>
            <a:endParaRPr sz="1570"/>
          </a:p>
          <a:p>
            <a:pPr indent="-328294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70"/>
              <a:buChar char="-"/>
            </a:pPr>
            <a:r>
              <a:rPr lang="en" sz="1570"/>
              <a:t>DB Table: CLIENT</a:t>
            </a:r>
            <a:endParaRPr sz="1570"/>
          </a:p>
          <a:p>
            <a:pPr indent="-32829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70"/>
              <a:buChar char="-"/>
            </a:pPr>
            <a:r>
              <a:rPr lang="en" sz="1570"/>
              <a:t>Database will store and display company information</a:t>
            </a:r>
            <a:endParaRPr sz="1570"/>
          </a:p>
          <a:p>
            <a:pPr indent="-328294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70"/>
              <a:buChar char="-"/>
            </a:pPr>
            <a:r>
              <a:rPr lang="en" sz="1570"/>
              <a:t>DB Table: COMPANY</a:t>
            </a:r>
            <a:endParaRPr sz="1570"/>
          </a:p>
          <a:p>
            <a:pPr indent="-32829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70"/>
              <a:buChar char="-"/>
            </a:pPr>
            <a:r>
              <a:rPr lang="en" sz="1570"/>
              <a:t>House listings should display pictures and basic information such as the status</a:t>
            </a:r>
            <a:endParaRPr sz="1570"/>
          </a:p>
          <a:p>
            <a:pPr indent="-328294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70"/>
              <a:buChar char="-"/>
            </a:pPr>
            <a:r>
              <a:rPr lang="en" sz="1570"/>
              <a:t>DB Table: LISTING</a:t>
            </a:r>
            <a:endParaRPr sz="157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125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126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 Diagrams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4 entities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AGENT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LISTING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COMPANY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CLIENT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List of attributes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Relationships</a:t>
            </a:r>
            <a:endParaRPr sz="1400"/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2100" y="152400"/>
            <a:ext cx="5134947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Tools, </a:t>
            </a:r>
            <a:r>
              <a:rPr lang="en"/>
              <a:t>Frameworks</a:t>
            </a:r>
            <a:r>
              <a:rPr lang="en"/>
              <a:t> and </a:t>
            </a:r>
            <a:r>
              <a:rPr lang="en"/>
              <a:t>Technologies</a:t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Tools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GitHub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Visual Studio Code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MySQL Workbench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Frameworks</a:t>
            </a:r>
            <a:r>
              <a:rPr lang="en"/>
              <a:t> and </a:t>
            </a:r>
            <a:r>
              <a:rPr lang="en"/>
              <a:t>Technologies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MariaDB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Python 3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Flask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HTML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CSS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JavaScript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490250" y="526350"/>
            <a:ext cx="85734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https://youtu.be/4cVcj1VLGfY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