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99CC0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 varScale="1">
        <p:scale>
          <a:sx n="74" d="100"/>
          <a:sy n="74" d="100"/>
        </p:scale>
        <p:origin x="-19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83921665206699E-2"/>
          <c:y val="2.973175972051113E-2"/>
          <c:w val="0.91514377060265051"/>
          <c:h val="0.76496531683539559"/>
        </c:manualLayout>
      </c:layout>
      <c:lineChart>
        <c:grouping val="standard"/>
        <c:varyColors val="0"/>
        <c:ser>
          <c:idx val="2"/>
          <c:order val="0"/>
          <c:tx>
            <c:v>12/74-8/89</c:v>
          </c:tx>
          <c:spPr>
            <a:ln w="19050">
              <a:solidFill>
                <a:srgbClr val="0000FF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Sheet1!$B$2:$B$197</c:f>
              <c:numCache>
                <c:formatCode>0.00</c:formatCode>
                <c:ptCount val="196"/>
                <c:pt idx="0" formatCode="General">
                  <c:v>100</c:v>
                </c:pt>
                <c:pt idx="1">
                  <c:v>114.08254322364751</c:v>
                </c:pt>
                <c:pt idx="2">
                  <c:v>116.85722253206916</c:v>
                </c:pt>
                <c:pt idx="3">
                  <c:v>120.14779698828779</c:v>
                </c:pt>
                <c:pt idx="4">
                  <c:v>123.45231455660905</c:v>
                </c:pt>
                <c:pt idx="5">
                  <c:v>121.76519799219186</c:v>
                </c:pt>
                <c:pt idx="6">
                  <c:v>129.36419408812048</c:v>
                </c:pt>
                <c:pt idx="7">
                  <c:v>127.39821528165089</c:v>
                </c:pt>
                <c:pt idx="8">
                  <c:v>125.44617958728391</c:v>
                </c:pt>
                <c:pt idx="9">
                  <c:v>117.54043502509761</c:v>
                </c:pt>
                <c:pt idx="10">
                  <c:v>114.65421081985501</c:v>
                </c:pt>
                <c:pt idx="11">
                  <c:v>116.59230340211937</c:v>
                </c:pt>
                <c:pt idx="12">
                  <c:v>119.29726715002791</c:v>
                </c:pt>
                <c:pt idx="13">
                  <c:v>135.62465142219747</c:v>
                </c:pt>
                <c:pt idx="14">
                  <c:v>142.30340211935308</c:v>
                </c:pt>
                <c:pt idx="15">
                  <c:v>142.90295593976577</c:v>
                </c:pt>
                <c:pt idx="16">
                  <c:v>145.55214723926383</c:v>
                </c:pt>
                <c:pt idx="17">
                  <c:v>141.46681539319576</c:v>
                </c:pt>
                <c:pt idx="18">
                  <c:v>147.1137757947574</c:v>
                </c:pt>
                <c:pt idx="19">
                  <c:v>150.82264361405464</c:v>
                </c:pt>
                <c:pt idx="20">
                  <c:v>156.38594534300057</c:v>
                </c:pt>
                <c:pt idx="21">
                  <c:v>157.96151701059676</c:v>
                </c:pt>
                <c:pt idx="22">
                  <c:v>159.78806469604015</c:v>
                </c:pt>
                <c:pt idx="23">
                  <c:v>165.10039040713889</c:v>
                </c:pt>
                <c:pt idx="24">
                  <c:v>176.07361963190183</c:v>
                </c:pt>
                <c:pt idx="25">
                  <c:v>186.30786391522588</c:v>
                </c:pt>
                <c:pt idx="26">
                  <c:v>188.16229782487449</c:v>
                </c:pt>
                <c:pt idx="27">
                  <c:v>189.40323480200774</c:v>
                </c:pt>
                <c:pt idx="28">
                  <c:v>191.88510875627435</c:v>
                </c:pt>
                <c:pt idx="29">
                  <c:v>192.54043502509759</c:v>
                </c:pt>
                <c:pt idx="30">
                  <c:v>200.7808142777468</c:v>
                </c:pt>
                <c:pt idx="31">
                  <c:v>201.24093697713334</c:v>
                </c:pt>
                <c:pt idx="32">
                  <c:v>201.57557166759625</c:v>
                </c:pt>
                <c:pt idx="33">
                  <c:v>202.5655326268824</c:v>
                </c:pt>
                <c:pt idx="34">
                  <c:v>202.5237032905745</c:v>
                </c:pt>
                <c:pt idx="35">
                  <c:v>211.55883993307313</c:v>
                </c:pt>
                <c:pt idx="36">
                  <c:v>215.54656999442284</c:v>
                </c:pt>
                <c:pt idx="37">
                  <c:v>210.61070831009491</c:v>
                </c:pt>
                <c:pt idx="38">
                  <c:v>213.63636363636377</c:v>
                </c:pt>
                <c:pt idx="39">
                  <c:v>223.7869492470721</c:v>
                </c:pt>
                <c:pt idx="40">
                  <c:v>231.23257110987186</c:v>
                </c:pt>
                <c:pt idx="41">
                  <c:v>224.31678750697168</c:v>
                </c:pt>
                <c:pt idx="42">
                  <c:v>222.64361405465709</c:v>
                </c:pt>
                <c:pt idx="43">
                  <c:v>230.03346346904641</c:v>
                </c:pt>
                <c:pt idx="44">
                  <c:v>240.03067484662591</c:v>
                </c:pt>
                <c:pt idx="45">
                  <c:v>240.08644729503641</c:v>
                </c:pt>
                <c:pt idx="46">
                  <c:v>221.97434467373131</c:v>
                </c:pt>
                <c:pt idx="47">
                  <c:v>229.25264919129961</c:v>
                </c:pt>
                <c:pt idx="48">
                  <c:v>237.82766313441175</c:v>
                </c:pt>
                <c:pt idx="49">
                  <c:v>247.11377579475754</c:v>
                </c:pt>
                <c:pt idx="50">
                  <c:v>252.21695482431693</c:v>
                </c:pt>
                <c:pt idx="51">
                  <c:v>270.42665923034036</c:v>
                </c:pt>
                <c:pt idx="52">
                  <c:v>272.51812604573354</c:v>
                </c:pt>
                <c:pt idx="53">
                  <c:v>269.95259341885128</c:v>
                </c:pt>
                <c:pt idx="54">
                  <c:v>294.7852760736198</c:v>
                </c:pt>
                <c:pt idx="55">
                  <c:v>307.50139431121045</c:v>
                </c:pt>
                <c:pt idx="56">
                  <c:v>346.24930284439512</c:v>
                </c:pt>
                <c:pt idx="57">
                  <c:v>338.32961517010619</c:v>
                </c:pt>
                <c:pt idx="58">
                  <c:v>302.30061349693267</c:v>
                </c:pt>
                <c:pt idx="59">
                  <c:v>312.89737869492484</c:v>
                </c:pt>
                <c:pt idx="60">
                  <c:v>323.10373675404367</c:v>
                </c:pt>
                <c:pt idx="61">
                  <c:v>347.33686558839952</c:v>
                </c:pt>
                <c:pt idx="62">
                  <c:v>351.47796988287803</c:v>
                </c:pt>
                <c:pt idx="63">
                  <c:v>308.75627440044633</c:v>
                </c:pt>
                <c:pt idx="64">
                  <c:v>307.80814277746805</c:v>
                </c:pt>
                <c:pt idx="65">
                  <c:v>323.49414389291707</c:v>
                </c:pt>
                <c:pt idx="66">
                  <c:v>346.08198549916358</c:v>
                </c:pt>
                <c:pt idx="67">
                  <c:v>373.04796430563323</c:v>
                </c:pt>
                <c:pt idx="68">
                  <c:v>384.35582822085905</c:v>
                </c:pt>
                <c:pt idx="69">
                  <c:v>378.06748466257676</c:v>
                </c:pt>
                <c:pt idx="70">
                  <c:v>416.68990518683779</c:v>
                </c:pt>
                <c:pt idx="71">
                  <c:v>408.43558282208596</c:v>
                </c:pt>
                <c:pt idx="72">
                  <c:v>401.84049079754607</c:v>
                </c:pt>
                <c:pt idx="73">
                  <c:v>410.10875627440049</c:v>
                </c:pt>
                <c:pt idx="74">
                  <c:v>413.77579475738992</c:v>
                </c:pt>
                <c:pt idx="75">
                  <c:v>424.2331288343558</c:v>
                </c:pt>
                <c:pt idx="76">
                  <c:v>430.57724484104847</c:v>
                </c:pt>
                <c:pt idx="77">
                  <c:v>428.95984383714449</c:v>
                </c:pt>
                <c:pt idx="78">
                  <c:v>438.9431121026214</c:v>
                </c:pt>
                <c:pt idx="79">
                  <c:v>435.63859453430007</c:v>
                </c:pt>
                <c:pt idx="80">
                  <c:v>419.03234802007808</c:v>
                </c:pt>
                <c:pt idx="81">
                  <c:v>391.9827105409928</c:v>
                </c:pt>
                <c:pt idx="82">
                  <c:v>411.80981595092038</c:v>
                </c:pt>
                <c:pt idx="83">
                  <c:v>427.11935303959859</c:v>
                </c:pt>
                <c:pt idx="84">
                  <c:v>425.96207473508105</c:v>
                </c:pt>
                <c:pt idx="85">
                  <c:v>424.28890128276652</c:v>
                </c:pt>
                <c:pt idx="86">
                  <c:v>416.46681539319593</c:v>
                </c:pt>
                <c:pt idx="87">
                  <c:v>410.23424428332424</c:v>
                </c:pt>
                <c:pt idx="88">
                  <c:v>421.76519799219204</c:v>
                </c:pt>
                <c:pt idx="89">
                  <c:v>421.68153931957636</c:v>
                </c:pt>
                <c:pt idx="90">
                  <c:v>405.77244841048542</c:v>
                </c:pt>
                <c:pt idx="91">
                  <c:v>407.57110987172354</c:v>
                </c:pt>
                <c:pt idx="92">
                  <c:v>422.53206915783625</c:v>
                </c:pt>
                <c:pt idx="93">
                  <c:v>441.96876742889043</c:v>
                </c:pt>
                <c:pt idx="94">
                  <c:v>486.71221416620216</c:v>
                </c:pt>
                <c:pt idx="95">
                  <c:v>504.8661461238151</c:v>
                </c:pt>
                <c:pt idx="96">
                  <c:v>517.97267150027915</c:v>
                </c:pt>
                <c:pt idx="97">
                  <c:v>538.73396542108219</c:v>
                </c:pt>
                <c:pt idx="98">
                  <c:v>535.2900167317348</c:v>
                </c:pt>
                <c:pt idx="99">
                  <c:v>585.69436698271079</c:v>
                </c:pt>
                <c:pt idx="100">
                  <c:v>623.14556609035162</c:v>
                </c:pt>
                <c:pt idx="101">
                  <c:v>631.09313998884579</c:v>
                </c:pt>
                <c:pt idx="102">
                  <c:v>642.28945900725068</c:v>
                </c:pt>
                <c:pt idx="103">
                  <c:v>626.77077523703315</c:v>
                </c:pt>
                <c:pt idx="104">
                  <c:v>624.98605688789769</c:v>
                </c:pt>
                <c:pt idx="105">
                  <c:v>617.70775237032933</c:v>
                </c:pt>
                <c:pt idx="106">
                  <c:v>638.3575013943115</c:v>
                </c:pt>
                <c:pt idx="107">
                  <c:v>651.72894590072531</c:v>
                </c:pt>
                <c:pt idx="108">
                  <c:v>676.65923034021228</c:v>
                </c:pt>
                <c:pt idx="109">
                  <c:v>701.71500278862254</c:v>
                </c:pt>
                <c:pt idx="110">
                  <c:v>706.13496932515375</c:v>
                </c:pt>
                <c:pt idx="111">
                  <c:v>706.63692136084808</c:v>
                </c:pt>
                <c:pt idx="112">
                  <c:v>716.62018962632499</c:v>
                </c:pt>
                <c:pt idx="113">
                  <c:v>702.38427216954847</c:v>
                </c:pt>
                <c:pt idx="114">
                  <c:v>702.37032905744593</c:v>
                </c:pt>
                <c:pt idx="115">
                  <c:v>690.49079754601269</c:v>
                </c:pt>
                <c:pt idx="116">
                  <c:v>719.35303959843861</c:v>
                </c:pt>
                <c:pt idx="117">
                  <c:v>770.25934188510917</c:v>
                </c:pt>
                <c:pt idx="118">
                  <c:v>786.34969325153418</c:v>
                </c:pt>
                <c:pt idx="119">
                  <c:v>802.20301171221456</c:v>
                </c:pt>
                <c:pt idx="120">
                  <c:v>818.26547685443427</c:v>
                </c:pt>
                <c:pt idx="121">
                  <c:v>858.21249302844433</c:v>
                </c:pt>
                <c:pt idx="122">
                  <c:v>881.67875069715615</c:v>
                </c:pt>
                <c:pt idx="123">
                  <c:v>895.56609035136694</c:v>
                </c:pt>
                <c:pt idx="124">
                  <c:v>904.01561628555544</c:v>
                </c:pt>
                <c:pt idx="125">
                  <c:v>932.05521472392707</c:v>
                </c:pt>
                <c:pt idx="126">
                  <c:v>951.11544896821022</c:v>
                </c:pt>
                <c:pt idx="127">
                  <c:v>969.43669827105487</c:v>
                </c:pt>
                <c:pt idx="128">
                  <c:v>945.70552147239334</c:v>
                </c:pt>
                <c:pt idx="129">
                  <c:v>926.53374233128909</c:v>
                </c:pt>
                <c:pt idx="130">
                  <c:v>952.6352481873962</c:v>
                </c:pt>
                <c:pt idx="131">
                  <c:v>948.4662576687125</c:v>
                </c:pt>
                <c:pt idx="132">
                  <c:v>974.52593418851188</c:v>
                </c:pt>
                <c:pt idx="133">
                  <c:v>1017.6798661461251</c:v>
                </c:pt>
                <c:pt idx="134">
                  <c:v>1038.6224205242622</c:v>
                </c:pt>
                <c:pt idx="135">
                  <c:v>1107.822085889572</c:v>
                </c:pt>
                <c:pt idx="136">
                  <c:v>1105.9537088678208</c:v>
                </c:pt>
                <c:pt idx="137">
                  <c:v>1087.2002230897949</c:v>
                </c:pt>
                <c:pt idx="138">
                  <c:v>1142.833240379254</c:v>
                </c:pt>
                <c:pt idx="139">
                  <c:v>1136.8516452872295</c:v>
                </c:pt>
                <c:pt idx="140">
                  <c:v>1174.5817066369225</c:v>
                </c:pt>
                <c:pt idx="141">
                  <c:v>1164.9191299498061</c:v>
                </c:pt>
                <c:pt idx="142">
                  <c:v>1191.1321807027339</c:v>
                </c:pt>
                <c:pt idx="143">
                  <c:v>1182.7523703290585</c:v>
                </c:pt>
                <c:pt idx="144">
                  <c:v>1161.2242052426109</c:v>
                </c:pt>
                <c:pt idx="145">
                  <c:v>1226.2967094255446</c:v>
                </c:pt>
                <c:pt idx="146">
                  <c:v>1270.2593418851097</c:v>
                </c:pt>
                <c:pt idx="147">
                  <c:v>1272.5878416062476</c:v>
                </c:pt>
                <c:pt idx="148">
                  <c:v>1257.2364751812613</c:v>
                </c:pt>
                <c:pt idx="149">
                  <c:v>1247.6854433909657</c:v>
                </c:pt>
                <c:pt idx="150">
                  <c:v>1282.1249302844401</c:v>
                </c:pt>
                <c:pt idx="151">
                  <c:v>1282.1807027328509</c:v>
                </c:pt>
                <c:pt idx="152">
                  <c:v>1251.5197992191868</c:v>
                </c:pt>
                <c:pt idx="153">
                  <c:v>1241.8293363078651</c:v>
                </c:pt>
                <c:pt idx="154">
                  <c:v>1052.5794757389858</c:v>
                </c:pt>
                <c:pt idx="155">
                  <c:v>1076.2967094255448</c:v>
                </c:pt>
                <c:pt idx="156">
                  <c:v>1118.9486893474632</c:v>
                </c:pt>
                <c:pt idx="157">
                  <c:v>1180.2704963747919</c:v>
                </c:pt>
                <c:pt idx="158">
                  <c:v>1225.4043502509771</c:v>
                </c:pt>
                <c:pt idx="159">
                  <c:v>1231.4974902398228</c:v>
                </c:pt>
                <c:pt idx="160">
                  <c:v>1240.0585610708324</c:v>
                </c:pt>
                <c:pt idx="161">
                  <c:v>1221.7651979921934</c:v>
                </c:pt>
                <c:pt idx="162">
                  <c:v>1264.2080312325727</c:v>
                </c:pt>
                <c:pt idx="163">
                  <c:v>1277.7189068600128</c:v>
                </c:pt>
                <c:pt idx="164">
                  <c:v>1271.7512548800908</c:v>
                </c:pt>
                <c:pt idx="165">
                  <c:v>1278.9180145008381</c:v>
                </c:pt>
                <c:pt idx="166">
                  <c:v>1273.3128834355844</c:v>
                </c:pt>
                <c:pt idx="167">
                  <c:v>1247.5320691578372</c:v>
                </c:pt>
                <c:pt idx="168">
                  <c:v>1269.854991634134</c:v>
                </c:pt>
                <c:pt idx="169">
                  <c:v>1297.9921918572236</c:v>
                </c:pt>
                <c:pt idx="170">
                  <c:v>1294.1299498047977</c:v>
                </c:pt>
                <c:pt idx="171">
                  <c:v>1300.1394311210277</c:v>
                </c:pt>
                <c:pt idx="172">
                  <c:v>1336.8795315114346</c:v>
                </c:pt>
                <c:pt idx="173">
                  <c:v>1349.3586168432807</c:v>
                </c:pt>
                <c:pt idx="174">
                  <c:v>1375.5158951477983</c:v>
                </c:pt>
                <c:pt idx="175">
                  <c:v>1426.3524818739554</c:v>
                </c:pt>
                <c:pt idx="176">
                  <c:v>1439.5147796988301</c:v>
                </c:pt>
              </c:numCache>
            </c:numRef>
          </c:val>
          <c:smooth val="0"/>
        </c:ser>
        <c:ser>
          <c:idx val="3"/>
          <c:order val="1"/>
          <c:tx>
            <c:v>10/90-1/07</c:v>
          </c:tx>
          <c:spPr>
            <a:ln w="19050"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Sheet1!$C$2:$C$197</c:f>
              <c:numCache>
                <c:formatCode>0.00</c:formatCode>
                <c:ptCount val="196"/>
                <c:pt idx="0" formatCode="General">
                  <c:v>100</c:v>
                </c:pt>
                <c:pt idx="1">
                  <c:v>107.09668388771536</c:v>
                </c:pt>
                <c:pt idx="2">
                  <c:v>106.77347110172295</c:v>
                </c:pt>
                <c:pt idx="3">
                  <c:v>118.45366859237012</c:v>
                </c:pt>
                <c:pt idx="4">
                  <c:v>120.5978164049576</c:v>
                </c:pt>
                <c:pt idx="5">
                  <c:v>131.05260478965718</c:v>
                </c:pt>
                <c:pt idx="6">
                  <c:v>134.37126205685487</c:v>
                </c:pt>
                <c:pt idx="7">
                  <c:v>135.86516682360721</c:v>
                </c:pt>
                <c:pt idx="8">
                  <c:v>132.07314279897179</c:v>
                </c:pt>
                <c:pt idx="9">
                  <c:v>134.73773954648405</c:v>
                </c:pt>
                <c:pt idx="10">
                  <c:v>134.19311327717401</c:v>
                </c:pt>
                <c:pt idx="11">
                  <c:v>137.47868577100243</c:v>
                </c:pt>
                <c:pt idx="12">
                  <c:v>135.96696612628202</c:v>
                </c:pt>
                <c:pt idx="13">
                  <c:v>135.21237879520521</c:v>
                </c:pt>
                <c:pt idx="14">
                  <c:v>144.88713002315933</c:v>
                </c:pt>
                <c:pt idx="15">
                  <c:v>151.94309418980481</c:v>
                </c:pt>
                <c:pt idx="16">
                  <c:v>148.30885908431529</c:v>
                </c:pt>
                <c:pt idx="17">
                  <c:v>145.84658845086915</c:v>
                </c:pt>
                <c:pt idx="18">
                  <c:v>145.32868449851122</c:v>
                </c:pt>
                <c:pt idx="19">
                  <c:v>151.67968849413387</c:v>
                </c:pt>
                <c:pt idx="20">
                  <c:v>149.69332960069229</c:v>
                </c:pt>
                <c:pt idx="21">
                  <c:v>156.19703255032709</c:v>
                </c:pt>
                <c:pt idx="22">
                  <c:v>156.67803425546538</c:v>
                </c:pt>
                <c:pt idx="23">
                  <c:v>159.90761713282268</c:v>
                </c:pt>
                <c:pt idx="24">
                  <c:v>159.70274603618967</c:v>
                </c:pt>
                <c:pt idx="25">
                  <c:v>163.08375537627566</c:v>
                </c:pt>
                <c:pt idx="26">
                  <c:v>166.02575522357671</c:v>
                </c:pt>
                <c:pt idx="27">
                  <c:v>176.68032473977553</c:v>
                </c:pt>
                <c:pt idx="28">
                  <c:v>186.17947217061564</c:v>
                </c:pt>
                <c:pt idx="29">
                  <c:v>201.95454661135571</c:v>
                </c:pt>
                <c:pt idx="30">
                  <c:v>193.05983254014711</c:v>
                </c:pt>
                <c:pt idx="31">
                  <c:v>189.99949100348664</c:v>
                </c:pt>
                <c:pt idx="32">
                  <c:v>196.15834881531063</c:v>
                </c:pt>
                <c:pt idx="33">
                  <c:v>199.58389535031685</c:v>
                </c:pt>
                <c:pt idx="34">
                  <c:v>204.5122540910595</c:v>
                </c:pt>
                <c:pt idx="35">
                  <c:v>214.49622070088824</c:v>
                </c:pt>
                <c:pt idx="36">
                  <c:v>210.4064337159291</c:v>
                </c:pt>
                <c:pt idx="37">
                  <c:v>198.99600437737001</c:v>
                </c:pt>
                <c:pt idx="38">
                  <c:v>198.65752169597641</c:v>
                </c:pt>
                <c:pt idx="39">
                  <c:v>204.43972208790368</c:v>
                </c:pt>
                <c:pt idx="40">
                  <c:v>213.31789377242768</c:v>
                </c:pt>
                <c:pt idx="41">
                  <c:v>205.41954037614843</c:v>
                </c:pt>
                <c:pt idx="42">
                  <c:v>208.90743898404298</c:v>
                </c:pt>
                <c:pt idx="43">
                  <c:v>213.55712213371339</c:v>
                </c:pt>
                <c:pt idx="44">
                  <c:v>209.20138447051636</c:v>
                </c:pt>
                <c:pt idx="45">
                  <c:v>208.17830147863486</c:v>
                </c:pt>
                <c:pt idx="46">
                  <c:v>208.8005497162344</c:v>
                </c:pt>
                <c:pt idx="47">
                  <c:v>204.92326877560885</c:v>
                </c:pt>
                <c:pt idx="48">
                  <c:v>197.81513246634256</c:v>
                </c:pt>
                <c:pt idx="49">
                  <c:v>191.01239406510061</c:v>
                </c:pt>
                <c:pt idx="50">
                  <c:v>204.95635354897814</c:v>
                </c:pt>
                <c:pt idx="51">
                  <c:v>200.48100170513825</c:v>
                </c:pt>
                <c:pt idx="52">
                  <c:v>205.43226528898271</c:v>
                </c:pt>
                <c:pt idx="53">
                  <c:v>204.60896342860039</c:v>
                </c:pt>
                <c:pt idx="54">
                  <c:v>204.55679128597959</c:v>
                </c:pt>
                <c:pt idx="55">
                  <c:v>213.24917924312211</c:v>
                </c:pt>
                <c:pt idx="56">
                  <c:v>216.64291349604247</c:v>
                </c:pt>
                <c:pt idx="57">
                  <c:v>220.37640292163988</c:v>
                </c:pt>
                <c:pt idx="58">
                  <c:v>223.02191229990063</c:v>
                </c:pt>
                <c:pt idx="59">
                  <c:v>226.84574860662198</c:v>
                </c:pt>
                <c:pt idx="60">
                  <c:v>221.98610439518484</c:v>
                </c:pt>
                <c:pt idx="61">
                  <c:v>224.01445550097972</c:v>
                </c:pt>
                <c:pt idx="62">
                  <c:v>236.24691420863761</c:v>
                </c:pt>
                <c:pt idx="63">
                  <c:v>240.13437507953063</c:v>
                </c:pt>
                <c:pt idx="64">
                  <c:v>242.94530832463792</c:v>
                </c:pt>
                <c:pt idx="65">
                  <c:v>241.61937240729893</c:v>
                </c:pt>
                <c:pt idx="66">
                  <c:v>242.84478151324657</c:v>
                </c:pt>
                <c:pt idx="67">
                  <c:v>249.1194360318631</c:v>
                </c:pt>
                <c:pt idx="68">
                  <c:v>252.36683378718845</c:v>
                </c:pt>
                <c:pt idx="69">
                  <c:v>254.27175323849025</c:v>
                </c:pt>
                <c:pt idx="70">
                  <c:v>264.28116967398762</c:v>
                </c:pt>
                <c:pt idx="71">
                  <c:v>268.8812256636042</c:v>
                </c:pt>
                <c:pt idx="72">
                  <c:v>276.86356348459009</c:v>
                </c:pt>
                <c:pt idx="73">
                  <c:v>289.47776957727831</c:v>
                </c:pt>
                <c:pt idx="74">
                  <c:v>319.56328099152523</c:v>
                </c:pt>
                <c:pt idx="75">
                  <c:v>323.13389153284299</c:v>
                </c:pt>
                <c:pt idx="76">
                  <c:v>322.47346855674033</c:v>
                </c:pt>
                <c:pt idx="77">
                  <c:v>321.78759575496906</c:v>
                </c:pt>
                <c:pt idx="78">
                  <c:v>312.93232891354694</c:v>
                </c:pt>
                <c:pt idx="79">
                  <c:v>322.13244089277987</c:v>
                </c:pt>
                <c:pt idx="80">
                  <c:v>337.78917364416054</c:v>
                </c:pt>
                <c:pt idx="81">
                  <c:v>348.2236021683251</c:v>
                </c:pt>
                <c:pt idx="82">
                  <c:v>347.39012037767537</c:v>
                </c:pt>
                <c:pt idx="83">
                  <c:v>377.7084976967908</c:v>
                </c:pt>
                <c:pt idx="84">
                  <c:v>367.49930012979411</c:v>
                </c:pt>
                <c:pt idx="85">
                  <c:v>375.44219072099355</c:v>
                </c:pt>
                <c:pt idx="86">
                  <c:v>384.30636500139974</c:v>
                </c:pt>
                <c:pt idx="87">
                  <c:v>382.27546891303797</c:v>
                </c:pt>
                <c:pt idx="88">
                  <c:v>375.77049347211971</c:v>
                </c:pt>
                <c:pt idx="89">
                  <c:v>382.51342478304025</c:v>
                </c:pt>
                <c:pt idx="90">
                  <c:v>370.05319013564753</c:v>
                </c:pt>
                <c:pt idx="91">
                  <c:v>367.46112539129103</c:v>
                </c:pt>
                <c:pt idx="92">
                  <c:v>364.97340493217615</c:v>
                </c:pt>
                <c:pt idx="93">
                  <c:v>341.27961723462187</c:v>
                </c:pt>
                <c:pt idx="94">
                  <c:v>309.07286285088941</c:v>
                </c:pt>
                <c:pt idx="95">
                  <c:v>326.5696179981166</c:v>
                </c:pt>
                <c:pt idx="96">
                  <c:v>320.52401191051825</c:v>
                </c:pt>
                <c:pt idx="97">
                  <c:v>325.2436820807776</c:v>
                </c:pt>
                <c:pt idx="98">
                  <c:v>317.0450207416078</c:v>
                </c:pt>
                <c:pt idx="99">
                  <c:v>310.42043112004666</c:v>
                </c:pt>
                <c:pt idx="100">
                  <c:v>303.13032855724919</c:v>
                </c:pt>
                <c:pt idx="101">
                  <c:v>301.76240042755688</c:v>
                </c:pt>
                <c:pt idx="102">
                  <c:v>330.39727177868821</c:v>
                </c:pt>
                <c:pt idx="103">
                  <c:v>337.65556205939981</c:v>
                </c:pt>
                <c:pt idx="104">
                  <c:v>332.18766701448089</c:v>
                </c:pt>
                <c:pt idx="105">
                  <c:v>321.61708192298875</c:v>
                </c:pt>
                <c:pt idx="106">
                  <c:v>317.52983992059649</c:v>
                </c:pt>
                <c:pt idx="107">
                  <c:v>305.47425750133607</c:v>
                </c:pt>
                <c:pt idx="108">
                  <c:v>297.96146896393753</c:v>
                </c:pt>
                <c:pt idx="109">
                  <c:v>293.11454966533478</c:v>
                </c:pt>
                <c:pt idx="110">
                  <c:v>302.39737357799095</c:v>
                </c:pt>
                <c:pt idx="111">
                  <c:v>303.3937342529203</c:v>
                </c:pt>
                <c:pt idx="112">
                  <c:v>299.77858651668237</c:v>
                </c:pt>
                <c:pt idx="113">
                  <c:v>309.63530399816761</c:v>
                </c:pt>
                <c:pt idx="114">
                  <c:v>330.44053648232506</c:v>
                </c:pt>
                <c:pt idx="115">
                  <c:v>333.69047922021736</c:v>
                </c:pt>
                <c:pt idx="116">
                  <c:v>342.25052808388267</c:v>
                </c:pt>
                <c:pt idx="117">
                  <c:v>372.16425317486579</c:v>
                </c:pt>
                <c:pt idx="118">
                  <c:v>357.05978164049577</c:v>
                </c:pt>
                <c:pt idx="119">
                  <c:v>368.42058381900085</c:v>
                </c:pt>
                <c:pt idx="120">
                  <c:v>352.47117807243018</c:v>
                </c:pt>
                <c:pt idx="121">
                  <c:v>356.99742956760753</c:v>
                </c:pt>
                <c:pt idx="122">
                  <c:v>382.12531494159271</c:v>
                </c:pt>
                <c:pt idx="123">
                  <c:v>386.11330262387719</c:v>
                </c:pt>
                <c:pt idx="124">
                  <c:v>379.94680986435259</c:v>
                </c:pt>
                <c:pt idx="125">
                  <c:v>383.63448960374637</c:v>
                </c:pt>
                <c:pt idx="126">
                  <c:v>392.78624691420885</c:v>
                </c:pt>
                <c:pt idx="127">
                  <c:v>402.29557427531643</c:v>
                </c:pt>
                <c:pt idx="128">
                  <c:v>425.87483775736166</c:v>
                </c:pt>
                <c:pt idx="129">
                  <c:v>417.41531570508778</c:v>
                </c:pt>
                <c:pt idx="130">
                  <c:v>432.67884864988702</c:v>
                </c:pt>
                <c:pt idx="131">
                  <c:v>414.71127172778904</c:v>
                </c:pt>
                <c:pt idx="132">
                  <c:v>402.84529050976028</c:v>
                </c:pt>
                <c:pt idx="133">
                  <c:v>425.01463364975967</c:v>
                </c:pt>
                <c:pt idx="134">
                  <c:v>435.36635024050099</c:v>
                </c:pt>
                <c:pt idx="135">
                  <c:v>436.22019189168572</c:v>
                </c:pt>
                <c:pt idx="136">
                  <c:v>444.63135927518908</c:v>
                </c:pt>
                <c:pt idx="137">
                  <c:v>471.30404906726397</c:v>
                </c:pt>
                <c:pt idx="138">
                  <c:v>475.32257654035084</c:v>
                </c:pt>
                <c:pt idx="139">
                  <c:v>481.75756496068016</c:v>
                </c:pt>
                <c:pt idx="140">
                  <c:v>494.92530476166257</c:v>
                </c:pt>
                <c:pt idx="141">
                  <c:v>469.0377420914669</c:v>
                </c:pt>
                <c:pt idx="142">
                  <c:v>468.12027587611044</c:v>
                </c:pt>
                <c:pt idx="143">
                  <c:v>450.15524393657927</c:v>
                </c:pt>
                <c:pt idx="144">
                  <c:v>428.49235232738681</c:v>
                </c:pt>
                <c:pt idx="145">
                  <c:v>448.67024660881094</c:v>
                </c:pt>
                <c:pt idx="146">
                  <c:v>452.00162878884305</c:v>
                </c:pt>
                <c:pt idx="147">
                  <c:v>438.86061130481283</c:v>
                </c:pt>
                <c:pt idx="148">
                  <c:v>446.12144656809124</c:v>
                </c:pt>
                <c:pt idx="149">
                  <c:v>455.05306288651946</c:v>
                </c:pt>
                <c:pt idx="150">
                  <c:v>475.06044333596344</c:v>
                </c:pt>
                <c:pt idx="151">
                  <c:v>503.75003181228249</c:v>
                </c:pt>
                <c:pt idx="152">
                  <c:v>514.70745425393875</c:v>
                </c:pt>
                <c:pt idx="153">
                  <c:v>542.25434555773336</c:v>
                </c:pt>
                <c:pt idx="154">
                  <c:v>545.15817066653142</c:v>
                </c:pt>
                <c:pt idx="155">
                  <c:v>563.69455119232487</c:v>
                </c:pt>
                <c:pt idx="156">
                  <c:v>573.8782989336529</c:v>
                </c:pt>
                <c:pt idx="157">
                  <c:v>598.89675005726269</c:v>
                </c:pt>
                <c:pt idx="158">
                  <c:v>619.84577405644825</c:v>
                </c:pt>
                <c:pt idx="159">
                  <c:v>646.66098287226794</c:v>
                </c:pt>
                <c:pt idx="160">
                  <c:v>657.96834041686884</c:v>
                </c:pt>
                <c:pt idx="161">
                  <c:v>694.33105133229901</c:v>
                </c:pt>
                <c:pt idx="162">
                  <c:v>593.08782734838326</c:v>
                </c:pt>
                <c:pt idx="163">
                  <c:v>635.36253276665116</c:v>
                </c:pt>
                <c:pt idx="164">
                  <c:v>653.99435013870209</c:v>
                </c:pt>
                <c:pt idx="165">
                  <c:v>656.14867788155709</c:v>
                </c:pt>
                <c:pt idx="166">
                  <c:v>708.22538365612252</c:v>
                </c:pt>
                <c:pt idx="167">
                  <c:v>707.80291655002225</c:v>
                </c:pt>
                <c:pt idx="168">
                  <c:v>745.73588170921084</c:v>
                </c:pt>
                <c:pt idx="169">
                  <c:v>777.82683938615071</c:v>
                </c:pt>
                <c:pt idx="170">
                  <c:v>815.57783829180823</c:v>
                </c:pt>
                <c:pt idx="171">
                  <c:v>747.09362990863553</c:v>
                </c:pt>
                <c:pt idx="172">
                  <c:v>770.00610795816101</c:v>
                </c:pt>
                <c:pt idx="173">
                  <c:v>758.07268470211034</c:v>
                </c:pt>
                <c:pt idx="174">
                  <c:v>798.39666098287273</c:v>
                </c:pt>
                <c:pt idx="175">
                  <c:v>826.06825643244383</c:v>
                </c:pt>
                <c:pt idx="176">
                  <c:v>867.59855444990262</c:v>
                </c:pt>
                <c:pt idx="177">
                  <c:v>929.51543531926882</c:v>
                </c:pt>
                <c:pt idx="178">
                  <c:v>895.52592064744431</c:v>
                </c:pt>
                <c:pt idx="179">
                  <c:v>900.86147659888616</c:v>
                </c:pt>
                <c:pt idx="180">
                  <c:v>879.54470261878794</c:v>
                </c:pt>
                <c:pt idx="181">
                  <c:v>916.60346626625699</c:v>
                </c:pt>
                <c:pt idx="182">
                  <c:v>914.77489629196123</c:v>
                </c:pt>
                <c:pt idx="183">
                  <c:v>981.59977604153494</c:v>
                </c:pt>
                <c:pt idx="184">
                  <c:v>999.16142824421752</c:v>
                </c:pt>
                <c:pt idx="185">
                  <c:v>1049.6258875626711</c:v>
                </c:pt>
                <c:pt idx="186">
                  <c:v>1010.6176672689801</c:v>
                </c:pt>
                <c:pt idx="187">
                  <c:v>981.84918433308826</c:v>
                </c:pt>
                <c:pt idx="188">
                  <c:v>1032.9308019240077</c:v>
                </c:pt>
                <c:pt idx="189">
                  <c:v>1067.77161326445</c:v>
                </c:pt>
                <c:pt idx="190">
                  <c:v>1108.1859364263366</c:v>
                </c:pt>
                <c:pt idx="191">
                  <c:v>1128.6666836332181</c:v>
                </c:pt>
                <c:pt idx="192">
                  <c:v>1199.3675718321342</c:v>
                </c:pt>
                <c:pt idx="193">
                  <c:v>1255.121777415826</c:v>
                </c:pt>
                <c:pt idx="194">
                  <c:v>1235.5012343165463</c:v>
                </c:pt>
                <c:pt idx="195">
                  <c:v>1339.5464841065855</c:v>
                </c:pt>
              </c:numCache>
            </c:numRef>
          </c:val>
          <c:smooth val="0"/>
        </c:ser>
        <c:ser>
          <c:idx val="0"/>
          <c:order val="2"/>
          <c:tx>
            <c:v>9/11-?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cat>
            <c:numRef>
              <c:f>Sheet1!$A$2:$A$197</c:f>
              <c:numCache>
                <c:formatCode>General</c:formatCode>
                <c:ptCount val="196"/>
                <c:pt idx="0">
                  <c:v>0</c:v>
                </c:pt>
                <c:pt idx="12">
                  <c:v>1</c:v>
                </c:pt>
                <c:pt idx="24">
                  <c:v>2</c:v>
                </c:pt>
                <c:pt idx="36">
                  <c:v>3</c:v>
                </c:pt>
                <c:pt idx="48">
                  <c:v>4</c:v>
                </c:pt>
                <c:pt idx="60">
                  <c:v>5</c:v>
                </c:pt>
                <c:pt idx="72">
                  <c:v>6</c:v>
                </c:pt>
                <c:pt idx="84">
                  <c:v>7</c:v>
                </c:pt>
                <c:pt idx="96">
                  <c:v>8</c:v>
                </c:pt>
                <c:pt idx="108">
                  <c:v>9</c:v>
                </c:pt>
                <c:pt idx="120">
                  <c:v>10</c:v>
                </c:pt>
                <c:pt idx="132">
                  <c:v>11</c:v>
                </c:pt>
                <c:pt idx="144">
                  <c:v>12</c:v>
                </c:pt>
                <c:pt idx="156">
                  <c:v>13</c:v>
                </c:pt>
                <c:pt idx="168">
                  <c:v>14</c:v>
                </c:pt>
                <c:pt idx="180">
                  <c:v>15</c:v>
                </c:pt>
                <c:pt idx="192">
                  <c:v>16</c:v>
                </c:pt>
              </c:numCache>
            </c:numRef>
          </c:cat>
          <c:val>
            <c:numRef>
              <c:f>Sheet1!$D$2:$D$197</c:f>
              <c:numCache>
                <c:formatCode>General</c:formatCode>
                <c:ptCount val="196"/>
                <c:pt idx="0">
                  <c:v>100</c:v>
                </c:pt>
                <c:pt idx="1">
                  <c:v>114.2772076749666</c:v>
                </c:pt>
                <c:pt idx="2">
                  <c:v>109.98184284883659</c:v>
                </c:pt>
                <c:pt idx="3">
                  <c:v>115.25544969551069</c:v>
                </c:pt>
                <c:pt idx="4">
                  <c:v>122.58372180796258</c:v>
                </c:pt>
                <c:pt idx="5">
                  <c:v>121.4670060081809</c:v>
                </c:pt>
                <c:pt idx="6">
                  <c:v>127.34704130241856</c:v>
                </c:pt>
                <c:pt idx="7">
                  <c:v>130.75099711321698</c:v>
                </c:pt>
                <c:pt idx="8">
                  <c:v>124.98393398141445</c:v>
                </c:pt>
                <c:pt idx="9">
                  <c:v>132.44035171829896</c:v>
                </c:pt>
                <c:pt idx="10">
                  <c:v>135.31425642385727</c:v>
                </c:pt>
                <c:pt idx="11">
                  <c:v>135.47619169055318</c:v>
                </c:pt>
                <c:pt idx="12">
                  <c:v>133.80545326573707</c:v>
                </c:pt>
                <c:pt idx="13">
                  <c:v>133.46934195628003</c:v>
                </c:pt>
                <c:pt idx="14">
                  <c:v>133.10658145726438</c:v>
                </c:pt>
                <c:pt idx="15">
                  <c:v>137.96170677220937</c:v>
                </c:pt>
                <c:pt idx="16">
                  <c:v>143.00745667275308</c:v>
                </c:pt>
                <c:pt idx="17">
                  <c:v>144.78211418603942</c:v>
                </c:pt>
                <c:pt idx="18">
                  <c:v>149.1365152550672</c:v>
                </c:pt>
                <c:pt idx="19">
                  <c:v>158.57779139307686</c:v>
                </c:pt>
                <c:pt idx="20">
                  <c:v>149.22158585680336</c:v>
                </c:pt>
                <c:pt idx="21">
                  <c:v>145.95656906743142</c:v>
                </c:pt>
                <c:pt idx="22">
                  <c:v>147.16621987353747</c:v>
                </c:pt>
                <c:pt idx="23">
                  <c:v>137.42060384118108</c:v>
                </c:pt>
                <c:pt idx="24">
                  <c:v>142.13985311629759</c:v>
                </c:pt>
                <c:pt idx="25">
                  <c:v>148.30140552530787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568512"/>
        <c:axId val="105574784"/>
      </c:lineChart>
      <c:catAx>
        <c:axId val="105568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 b="0" baseline="0"/>
                </a:pPr>
                <a:r>
                  <a:rPr lang="en-US" sz="1200" b="0" baseline="0" dirty="0" smtClean="0"/>
                  <a:t>Years after start of expansion</a:t>
                </a:r>
                <a:endParaRPr lang="en-US" sz="1200" b="0" baseline="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5574784"/>
        <c:crosses val="autoZero"/>
        <c:auto val="1"/>
        <c:lblAlgn val="ctr"/>
        <c:lblOffset val="100"/>
        <c:noMultiLvlLbl val="0"/>
      </c:catAx>
      <c:valAx>
        <c:axId val="105574784"/>
        <c:scaling>
          <c:orientation val="minMax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556851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2483194219688854"/>
          <c:y val="0.93477924634420695"/>
          <c:w val="0.55655038518185196"/>
          <c:h val="6.5220753655793023E-2"/>
        </c:manualLayout>
      </c:layout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0.46332</cdr:x>
      <cdr:y>0.65286</cdr:y>
    </cdr:from>
    <cdr:to>
      <cdr:x>0.57651</cdr:x>
      <cdr:y>0.75023</cdr:y>
    </cdr:to>
    <cdr:sp macro="" textlink="">
      <cdr:nvSpPr>
        <cdr:cNvPr id="2" name="Text Box 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918756" y="2785884"/>
          <a:ext cx="957313" cy="4154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1pPr>
          <a:lvl2pPr marL="4572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2pPr>
          <a:lvl3pPr marL="9144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3pPr>
          <a:lvl4pPr marL="13716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4pPr>
          <a:lvl5pPr marL="1828800" algn="r" rtl="0" eaLnBrk="0" fontAlgn="base" hangingPunct="0">
            <a:spcBef>
              <a:spcPct val="0"/>
            </a:spcBef>
            <a:spcAft>
              <a:spcPct val="0"/>
            </a:spcAft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3600" kern="1200">
              <a:solidFill>
                <a:schemeClr val="tx1"/>
              </a:solidFill>
              <a:latin typeface="Times" pitchFamily="18" charset="0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mid-cycle downturn</a:t>
          </a:r>
        </a:p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12/97 - 11/99</a:t>
          </a:r>
        </a:p>
        <a:p xmlns:a="http://schemas.openxmlformats.org/drawingml/2006/main">
          <a:pPr algn="ctr"/>
          <a:r>
            <a:rPr lang="en-US" sz="700" b="1" dirty="0" smtClean="0">
              <a:solidFill>
                <a:srgbClr val="FF505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-23.7%</a:t>
          </a:r>
          <a:endParaRPr lang="en-US" sz="700" b="1" dirty="0">
            <a:solidFill>
              <a:srgbClr val="FF505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433104"/>
              </p:ext>
            </p:extLst>
          </p:nvPr>
        </p:nvGraphicFramePr>
        <p:xfrm>
          <a:off x="533400" y="990599"/>
          <a:ext cx="8457953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>
                <a:defRPr/>
              </a:pPr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495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as of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October 31, 2013</a:t>
            </a:r>
            <a:endParaRPr lang="en-US" sz="9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l" eaLnBrk="1" hangingPunct="1"/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NAREIT® analysis of FTSE NAREIT Equity REITs Index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U.S. Listed Equity 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REIT </a:t>
            </a:r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Market Expansions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66800" y="3338646"/>
            <a:ext cx="10668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9/11- </a:t>
            </a:r>
            <a:r>
              <a:rPr lang="en-US" sz="1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  <a:p>
            <a:pPr algn="ctr"/>
            <a:r>
              <a:rPr lang="en-US" sz="1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25+ months</a:t>
            </a:r>
            <a:endParaRPr lang="en-US" sz="10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20.8% </a:t>
            </a:r>
            <a:r>
              <a:rPr lang="en-US" sz="1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 year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956247" y="2738482"/>
            <a:ext cx="10599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99C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10/90 – </a:t>
            </a:r>
            <a:r>
              <a:rPr lang="en-US" sz="1000" b="1" dirty="0" smtClean="0">
                <a:solidFill>
                  <a:srgbClr val="99C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1/07</a:t>
            </a:r>
            <a:endParaRPr lang="en-US" sz="1000" b="1" dirty="0">
              <a:solidFill>
                <a:srgbClr val="99CC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000" b="1" dirty="0" smtClean="0">
                <a:solidFill>
                  <a:srgbClr val="99C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16¼ years</a:t>
            </a:r>
          </a:p>
          <a:p>
            <a:pPr algn="ctr"/>
            <a:r>
              <a:rPr lang="en-US" sz="1000" b="1" dirty="0" smtClean="0">
                <a:solidFill>
                  <a:srgbClr val="99C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17.3% </a:t>
            </a:r>
            <a:r>
              <a:rPr lang="en-US" sz="1000" b="1" dirty="0">
                <a:solidFill>
                  <a:srgbClr val="99CC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 year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419600" y="1703273"/>
            <a:ext cx="2163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/>
            <a:r>
              <a:rPr lang="en-US" sz="1000" b="1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12/74 – </a:t>
            </a:r>
            <a:r>
              <a:rPr lang="en-US" sz="1000" b="1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8/89 </a:t>
            </a:r>
            <a:endParaRPr lang="en-US" sz="1000" b="1" dirty="0">
              <a:solidFill>
                <a:srgbClr val="0000FF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14</a:t>
            </a:r>
            <a:r>
              <a:rPr lang="en-US" sz="1000" b="1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⅔</a:t>
            </a:r>
            <a:r>
              <a:rPr lang="en-US" sz="1000" b="1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years</a:t>
            </a:r>
          </a:p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19.9% </a:t>
            </a:r>
            <a:r>
              <a:rPr lang="en-US" sz="1000" b="1" dirty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 year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5181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Pace of the expansion following the recovery from the liquidity crisis has been nearly identical to the pace of earlier expansions</a:t>
            </a: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date the duration of the current expansion is far less than previous expansions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98848" y="3566160"/>
            <a:ext cx="876300" cy="182880"/>
          </a:xfrm>
          <a:prstGeom prst="rect">
            <a:avLst/>
          </a:prstGeom>
          <a:solidFill>
            <a:srgbClr val="FF0000">
              <a:alpha val="1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183298"/>
            <a:ext cx="3031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+mj-lt"/>
              </a:rPr>
              <a:t>(Indexed at 100, as of the beginning of each expansion)</a:t>
            </a:r>
            <a:endParaRPr lang="en-US" sz="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11244</TotalTime>
  <Words>116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NAREIT</cp:lastModifiedBy>
  <cp:revision>737</cp:revision>
  <cp:lastPrinted>2013-08-21T15:24:23Z</cp:lastPrinted>
  <dcterms:created xsi:type="dcterms:W3CDTF">2007-07-09T20:18:17Z</dcterms:created>
  <dcterms:modified xsi:type="dcterms:W3CDTF">2013-11-05T20:19:26Z</dcterms:modified>
</cp:coreProperties>
</file>