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1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FF0000"/>
    <a:srgbClr val="CC99FF"/>
    <a:srgbClr val="0000FF"/>
    <a:srgbClr val="FF9933"/>
    <a:srgbClr val="669900"/>
    <a:srgbClr val="99FF33"/>
    <a:srgbClr val="80008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 varScale="1">
        <p:scale>
          <a:sx n="74" d="100"/>
          <a:sy n="74" d="100"/>
        </p:scale>
        <p:origin x="-18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72706935123045E-2"/>
          <c:y val="4.5694200351493852E-2"/>
          <c:w val="0.92058165548098436"/>
          <c:h val="0.783831282952548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Global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100</c:v>
                </c:pt>
                <c:pt idx="1">
                  <c:v>100.61313437246066</c:v>
                </c:pt>
                <c:pt idx="2">
                  <c:v>101.4646278101992</c:v>
                </c:pt>
                <c:pt idx="3">
                  <c:v>102.57319445470439</c:v>
                </c:pt>
                <c:pt idx="4">
                  <c:v>103.82507202482083</c:v>
                </c:pt>
                <c:pt idx="5">
                  <c:v>96.639826647952503</c:v>
                </c:pt>
                <c:pt idx="6">
                  <c:v>92.427667380758876</c:v>
                </c:pt>
                <c:pt idx="7">
                  <c:v>94.549260052695061</c:v>
                </c:pt>
                <c:pt idx="8">
                  <c:v>100.4570190342518</c:v>
                </c:pt>
                <c:pt idx="9">
                  <c:v>103.54829972175025</c:v>
                </c:pt>
                <c:pt idx="10">
                  <c:v>95.621383369037943</c:v>
                </c:pt>
                <c:pt idx="11">
                  <c:v>91.11669252173057</c:v>
                </c:pt>
                <c:pt idx="12">
                  <c:v>86.533205289207345</c:v>
                </c:pt>
                <c:pt idx="13">
                  <c:v>85.336977666149565</c:v>
                </c:pt>
                <c:pt idx="14">
                  <c:v>84.844500258550624</c:v>
                </c:pt>
                <c:pt idx="15">
                  <c:v>90.170150944325428</c:v>
                </c:pt>
                <c:pt idx="16">
                  <c:v>87.851074831942086</c:v>
                </c:pt>
                <c:pt idx="17">
                  <c:v>77.240156607815635</c:v>
                </c:pt>
                <c:pt idx="18">
                  <c:v>78.059639014060238</c:v>
                </c:pt>
                <c:pt idx="19">
                  <c:v>76.14734924035362</c:v>
                </c:pt>
                <c:pt idx="20">
                  <c:v>68.570091847036537</c:v>
                </c:pt>
                <c:pt idx="21">
                  <c:v>49.247740759892658</c:v>
                </c:pt>
                <c:pt idx="22">
                  <c:v>42.353057053507683</c:v>
                </c:pt>
                <c:pt idx="23">
                  <c:v>46.564723843293692</c:v>
                </c:pt>
                <c:pt idx="24">
                  <c:v>40.703750215458875</c:v>
                </c:pt>
                <c:pt idx="25">
                  <c:v>34.238014331092565</c:v>
                </c:pt>
                <c:pt idx="26">
                  <c:v>36.789539779862601</c:v>
                </c:pt>
                <c:pt idx="27">
                  <c:v>44.552461155844476</c:v>
                </c:pt>
                <c:pt idx="28">
                  <c:v>50.467607298515183</c:v>
                </c:pt>
                <c:pt idx="29">
                  <c:v>50.494201078525528</c:v>
                </c:pt>
                <c:pt idx="30">
                  <c:v>55.747950062790878</c:v>
                </c:pt>
                <c:pt idx="31">
                  <c:v>59.849794390682334</c:v>
                </c:pt>
                <c:pt idx="32">
                  <c:v>63.234099135702152</c:v>
                </c:pt>
                <c:pt idx="33">
                  <c:v>62.360444214621644</c:v>
                </c:pt>
                <c:pt idx="34">
                  <c:v>63.595085075472149</c:v>
                </c:pt>
                <c:pt idx="35">
                  <c:v>65.773805126689794</c:v>
                </c:pt>
                <c:pt idx="36">
                  <c:v>61.877816355174687</c:v>
                </c:pt>
                <c:pt idx="37">
                  <c:v>63.748738026643018</c:v>
                </c:pt>
                <c:pt idx="38">
                  <c:v>68.081061781290771</c:v>
                </c:pt>
                <c:pt idx="39">
                  <c:v>69.669301420797325</c:v>
                </c:pt>
                <c:pt idx="40">
                  <c:v>63.870872423727562</c:v>
                </c:pt>
                <c:pt idx="41">
                  <c:v>62.774125237004753</c:v>
                </c:pt>
                <c:pt idx="42">
                  <c:v>69.065031641673443</c:v>
                </c:pt>
                <c:pt idx="43">
                  <c:v>68.625249316687601</c:v>
                </c:pt>
                <c:pt idx="44">
                  <c:v>74.769889931299403</c:v>
                </c:pt>
                <c:pt idx="45">
                  <c:v>77.794686168772017</c:v>
                </c:pt>
                <c:pt idx="46">
                  <c:v>74.448794661544909</c:v>
                </c:pt>
                <c:pt idx="47">
                  <c:v>78.947083302553494</c:v>
                </c:pt>
                <c:pt idx="48">
                  <c:v>79.076604860752028</c:v>
                </c:pt>
                <c:pt idx="49">
                  <c:v>80.953928738519124</c:v>
                </c:pt>
                <c:pt idx="50">
                  <c:v>80.555022038364001</c:v>
                </c:pt>
                <c:pt idx="51">
                  <c:v>84.52438994361134</c:v>
                </c:pt>
                <c:pt idx="52">
                  <c:v>84.789342788899575</c:v>
                </c:pt>
                <c:pt idx="53">
                  <c:v>82.572209499889198</c:v>
                </c:pt>
                <c:pt idx="54">
                  <c:v>83.196178375317047</c:v>
                </c:pt>
                <c:pt idx="55">
                  <c:v>78.057669104429834</c:v>
                </c:pt>
                <c:pt idx="56">
                  <c:v>67.938243333087101</c:v>
                </c:pt>
                <c:pt idx="57">
                  <c:v>76.516214818645196</c:v>
                </c:pt>
                <c:pt idx="58">
                  <c:v>72.046982344684935</c:v>
                </c:pt>
                <c:pt idx="59">
                  <c:v>72.519268178572304</c:v>
                </c:pt>
                <c:pt idx="60">
                  <c:v>78.546206692767967</c:v>
                </c:pt>
                <c:pt idx="61">
                  <c:v>81.675900618059146</c:v>
                </c:pt>
                <c:pt idx="62">
                  <c:v>82.281155351998223</c:v>
                </c:pt>
                <c:pt idx="63">
                  <c:v>84.072788160843118</c:v>
                </c:pt>
                <c:pt idx="64">
                  <c:v>78.435399276058192</c:v>
                </c:pt>
                <c:pt idx="65">
                  <c:v>83.508409051734731</c:v>
                </c:pt>
                <c:pt idx="66">
                  <c:v>86.398758956932809</c:v>
                </c:pt>
                <c:pt idx="67">
                  <c:v>86.634163157765116</c:v>
                </c:pt>
                <c:pt idx="68">
                  <c:v>88.571569279259279</c:v>
                </c:pt>
                <c:pt idx="69">
                  <c:v>89.284184088054914</c:v>
                </c:pt>
                <c:pt idx="70">
                  <c:v>90.63898943635958</c:v>
                </c:pt>
                <c:pt idx="71">
                  <c:v>94.164142719952693</c:v>
                </c:pt>
                <c:pt idx="72">
                  <c:v>97.447489596414712</c:v>
                </c:pt>
                <c:pt idx="73">
                  <c:v>98.16552165669394</c:v>
                </c:pt>
                <c:pt idx="74">
                  <c:v>99.787742237324807</c:v>
                </c:pt>
                <c:pt idx="75">
                  <c:v>106.58639734653168</c:v>
                </c:pt>
                <c:pt idx="76">
                  <c:v>98.861639874910708</c:v>
                </c:pt>
                <c:pt idx="77">
                  <c:v>95.361341982713995</c:v>
                </c:pt>
                <c:pt idx="78">
                  <c:v>96.270726970525175</c:v>
                </c:pt>
                <c:pt idx="79">
                  <c:v>92.107446383984595</c:v>
                </c:pt>
                <c:pt idx="80">
                  <c:v>97.335100221122303</c:v>
                </c:pt>
                <c:pt idx="81">
                  <c:v>100.22195812760084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Americas</c:v>
                </c:pt>
              </c:strCache>
            </c:strRef>
          </c:tx>
          <c:spPr>
            <a:ln>
              <a:solidFill>
                <a:srgbClr val="99CC00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</c:numCache>
            </c:numRef>
          </c:cat>
          <c:val>
            <c:numRef>
              <c:f>Sheet1!$C$2:$C$83</c:f>
              <c:numCache>
                <c:formatCode>General</c:formatCode>
                <c:ptCount val="82"/>
                <c:pt idx="0">
                  <c:v>100</c:v>
                </c:pt>
                <c:pt idx="1">
                  <c:v>98.316969822240594</c:v>
                </c:pt>
                <c:pt idx="2">
                  <c:v>96.134249689954515</c:v>
                </c:pt>
                <c:pt idx="3">
                  <c:v>96.550744109135991</c:v>
                </c:pt>
                <c:pt idx="4">
                  <c:v>97.121744522529951</c:v>
                </c:pt>
                <c:pt idx="5">
                  <c:v>88.781521289789154</c:v>
                </c:pt>
                <c:pt idx="6">
                  <c:v>82.105208763952049</c:v>
                </c:pt>
                <c:pt idx="7">
                  <c:v>86.368334022323268</c:v>
                </c:pt>
                <c:pt idx="8">
                  <c:v>90.580818520049604</c:v>
                </c:pt>
                <c:pt idx="9">
                  <c:v>92.258681273253401</c:v>
                </c:pt>
                <c:pt idx="10">
                  <c:v>83.64303431169904</c:v>
                </c:pt>
                <c:pt idx="11">
                  <c:v>79.529247622984684</c:v>
                </c:pt>
                <c:pt idx="12">
                  <c:v>78.251860272840005</c:v>
                </c:pt>
                <c:pt idx="13">
                  <c:v>76.340946672178561</c:v>
                </c:pt>
                <c:pt idx="14">
                  <c:v>79.507544439851188</c:v>
                </c:pt>
                <c:pt idx="15">
                  <c:v>84.479123604795362</c:v>
                </c:pt>
                <c:pt idx="16">
                  <c:v>85.371021083092174</c:v>
                </c:pt>
                <c:pt idx="17">
                  <c:v>76.139417114510124</c:v>
                </c:pt>
                <c:pt idx="18">
                  <c:v>77.751653575857787</c:v>
                </c:pt>
                <c:pt idx="19">
                  <c:v>78.844563869367505</c:v>
                </c:pt>
                <c:pt idx="20">
                  <c:v>76.705766845804064</c:v>
                </c:pt>
                <c:pt idx="21">
                  <c:v>51.674245556014874</c:v>
                </c:pt>
                <c:pt idx="22">
                  <c:v>39.786585365853654</c:v>
                </c:pt>
                <c:pt idx="23">
                  <c:v>45.829888383629587</c:v>
                </c:pt>
                <c:pt idx="24">
                  <c:v>38.343323687474154</c:v>
                </c:pt>
                <c:pt idx="25">
                  <c:v>30.644377842083493</c:v>
                </c:pt>
                <c:pt idx="26">
                  <c:v>31.851488218271996</c:v>
                </c:pt>
                <c:pt idx="27">
                  <c:v>41.706800330715154</c:v>
                </c:pt>
                <c:pt idx="28">
                  <c:v>43.690574617610558</c:v>
                </c:pt>
                <c:pt idx="29">
                  <c:v>42.49896651508886</c:v>
                </c:pt>
                <c:pt idx="30">
                  <c:v>47.491732120711006</c:v>
                </c:pt>
                <c:pt idx="31">
                  <c:v>53.939644481190541</c:v>
                </c:pt>
                <c:pt idx="32">
                  <c:v>57.821930549813935</c:v>
                </c:pt>
                <c:pt idx="33">
                  <c:v>55.223232740801954</c:v>
                </c:pt>
                <c:pt idx="34">
                  <c:v>59.054361306324878</c:v>
                </c:pt>
                <c:pt idx="35">
                  <c:v>62.928379495659314</c:v>
                </c:pt>
                <c:pt idx="36">
                  <c:v>59.41814799503922</c:v>
                </c:pt>
                <c:pt idx="37">
                  <c:v>62.790926002480319</c:v>
                </c:pt>
                <c:pt idx="38">
                  <c:v>68.275113683340166</c:v>
                </c:pt>
                <c:pt idx="39">
                  <c:v>72.621434477056582</c:v>
                </c:pt>
                <c:pt idx="40">
                  <c:v>68.462174452252938</c:v>
                </c:pt>
                <c:pt idx="41">
                  <c:v>65.333298883836235</c:v>
                </c:pt>
                <c:pt idx="42">
                  <c:v>72.133112856552245</c:v>
                </c:pt>
                <c:pt idx="43">
                  <c:v>71.14561802397678</c:v>
                </c:pt>
                <c:pt idx="44">
                  <c:v>75.255787515502206</c:v>
                </c:pt>
                <c:pt idx="45">
                  <c:v>78.773770152955692</c:v>
                </c:pt>
                <c:pt idx="46">
                  <c:v>76.997209590739899</c:v>
                </c:pt>
                <c:pt idx="47">
                  <c:v>80.547747002893686</c:v>
                </c:pt>
                <c:pt idx="48">
                  <c:v>82.143447705663419</c:v>
                </c:pt>
                <c:pt idx="49">
                  <c:v>85.613890037205366</c:v>
                </c:pt>
                <c:pt idx="50">
                  <c:v>85.003617197188831</c:v>
                </c:pt>
                <c:pt idx="51">
                  <c:v>89.666184373708063</c:v>
                </c:pt>
                <c:pt idx="52">
                  <c:v>90.662980570483583</c:v>
                </c:pt>
                <c:pt idx="53">
                  <c:v>87.709280694501786</c:v>
                </c:pt>
                <c:pt idx="54">
                  <c:v>88.579991732120646</c:v>
                </c:pt>
                <c:pt idx="55">
                  <c:v>83.668871434476983</c:v>
                </c:pt>
                <c:pt idx="56">
                  <c:v>73.629599007854424</c:v>
                </c:pt>
                <c:pt idx="57">
                  <c:v>84.235737908226469</c:v>
                </c:pt>
                <c:pt idx="58">
                  <c:v>80.872778007441013</c:v>
                </c:pt>
                <c:pt idx="59">
                  <c:v>83.757751136833321</c:v>
                </c:pt>
                <c:pt idx="60">
                  <c:v>89.697188921041658</c:v>
                </c:pt>
                <c:pt idx="61">
                  <c:v>89.830508474576177</c:v>
                </c:pt>
                <c:pt idx="62">
                  <c:v>93.174348904505905</c:v>
                </c:pt>
                <c:pt idx="63">
                  <c:v>95.266122364613381</c:v>
                </c:pt>
                <c:pt idx="64">
                  <c:v>90.218582058701855</c:v>
                </c:pt>
                <c:pt idx="65">
                  <c:v>95.00413393964439</c:v>
                </c:pt>
                <c:pt idx="66">
                  <c:v>96.966205043406276</c:v>
                </c:pt>
                <c:pt idx="67">
                  <c:v>97.563559322033782</c:v>
                </c:pt>
                <c:pt idx="68">
                  <c:v>96.54247622984694</c:v>
                </c:pt>
                <c:pt idx="69">
                  <c:v>95.384456386936662</c:v>
                </c:pt>
                <c:pt idx="70">
                  <c:v>94.852211657709688</c:v>
                </c:pt>
                <c:pt idx="71">
                  <c:v>98.541236047953589</c:v>
                </c:pt>
                <c:pt idx="72">
                  <c:v>101.76157503100444</c:v>
                </c:pt>
                <c:pt idx="73">
                  <c:v>102.49121537825539</c:v>
                </c:pt>
                <c:pt idx="74">
                  <c:v>104.72560975609746</c:v>
                </c:pt>
                <c:pt idx="75">
                  <c:v>111.2731090631458</c:v>
                </c:pt>
                <c:pt idx="76">
                  <c:v>104.37594420163281</c:v>
                </c:pt>
                <c:pt idx="77">
                  <c:v>101.46210459694078</c:v>
                </c:pt>
                <c:pt idx="78">
                  <c:v>102.2225902470028</c:v>
                </c:pt>
                <c:pt idx="79">
                  <c:v>95.284088872984611</c:v>
                </c:pt>
                <c:pt idx="80">
                  <c:v>98.998738288548864</c:v>
                </c:pt>
                <c:pt idx="81">
                  <c:v>102.99659560407181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Europe/Middle East/Africa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</c:numCache>
            </c:numRef>
          </c:cat>
          <c:val>
            <c:numRef>
              <c:f>Sheet1!$D$2:$D$83</c:f>
              <c:numCache>
                <c:formatCode>General</c:formatCode>
                <c:ptCount val="82"/>
                <c:pt idx="0">
                  <c:v>100</c:v>
                </c:pt>
                <c:pt idx="1">
                  <c:v>101.04226204485087</c:v>
                </c:pt>
                <c:pt idx="2">
                  <c:v>104.87173452577076</c:v>
                </c:pt>
                <c:pt idx="3">
                  <c:v>104.2455367649531</c:v>
                </c:pt>
                <c:pt idx="4">
                  <c:v>102.90110278048617</c:v>
                </c:pt>
                <c:pt idx="5">
                  <c:v>94.098611437985397</c:v>
                </c:pt>
                <c:pt idx="6">
                  <c:v>89.060030931647788</c:v>
                </c:pt>
                <c:pt idx="7">
                  <c:v>90.407406784789714</c:v>
                </c:pt>
                <c:pt idx="8">
                  <c:v>89.708923107958199</c:v>
                </c:pt>
                <c:pt idx="9">
                  <c:v>90.052701475977543</c:v>
                </c:pt>
                <c:pt idx="10">
                  <c:v>82.84386242141008</c:v>
                </c:pt>
                <c:pt idx="11">
                  <c:v>78.983710452879677</c:v>
                </c:pt>
                <c:pt idx="12">
                  <c:v>79.121137746696718</c:v>
                </c:pt>
                <c:pt idx="13">
                  <c:v>81.88691456813369</c:v>
                </c:pt>
                <c:pt idx="14">
                  <c:v>82.453434421544586</c:v>
                </c:pt>
                <c:pt idx="15">
                  <c:v>80.4622095955351</c:v>
                </c:pt>
                <c:pt idx="16">
                  <c:v>76.83782738795685</c:v>
                </c:pt>
                <c:pt idx="17">
                  <c:v>68.378273879568326</c:v>
                </c:pt>
                <c:pt idx="18">
                  <c:v>68.908230508018718</c:v>
                </c:pt>
                <c:pt idx="19">
                  <c:v>66.385367985744566</c:v>
                </c:pt>
                <c:pt idx="20">
                  <c:v>58.984887200349675</c:v>
                </c:pt>
                <c:pt idx="21">
                  <c:v>42.026695356890713</c:v>
                </c:pt>
                <c:pt idx="22">
                  <c:v>36.573731634334138</c:v>
                </c:pt>
                <c:pt idx="23">
                  <c:v>39.581582221026807</c:v>
                </c:pt>
                <c:pt idx="24">
                  <c:v>34.65143058870995</c:v>
                </c:pt>
                <c:pt idx="25">
                  <c:v>31.794876105302087</c:v>
                </c:pt>
                <c:pt idx="26">
                  <c:v>32.561443028611777</c:v>
                </c:pt>
                <c:pt idx="27">
                  <c:v>39.026409575362273</c:v>
                </c:pt>
                <c:pt idx="28">
                  <c:v>41.876239787513029</c:v>
                </c:pt>
                <c:pt idx="29">
                  <c:v>41.172712907238676</c:v>
                </c:pt>
                <c:pt idx="30">
                  <c:v>46.001580203745419</c:v>
                </c:pt>
                <c:pt idx="31">
                  <c:v>53.126365867599098</c:v>
                </c:pt>
                <c:pt idx="32">
                  <c:v>54.780536596846318</c:v>
                </c:pt>
                <c:pt idx="33">
                  <c:v>56.172460747066523</c:v>
                </c:pt>
                <c:pt idx="34">
                  <c:v>55.485744544934931</c:v>
                </c:pt>
                <c:pt idx="35">
                  <c:v>56.010237702988931</c:v>
                </c:pt>
                <c:pt idx="36">
                  <c:v>53.4318999428437</c:v>
                </c:pt>
                <c:pt idx="37">
                  <c:v>52.133275056315767</c:v>
                </c:pt>
                <c:pt idx="38">
                  <c:v>55.348737518071481</c:v>
                </c:pt>
                <c:pt idx="39">
                  <c:v>52.962882022660793</c:v>
                </c:pt>
                <c:pt idx="40">
                  <c:v>46.48110479776755</c:v>
                </c:pt>
                <c:pt idx="41">
                  <c:v>47.305248293716176</c:v>
                </c:pt>
                <c:pt idx="42">
                  <c:v>53.715580136502716</c:v>
                </c:pt>
                <c:pt idx="43">
                  <c:v>52.868321958107799</c:v>
                </c:pt>
                <c:pt idx="44">
                  <c:v>60.245688061056391</c:v>
                </c:pt>
                <c:pt idx="45">
                  <c:v>63.297666677873799</c:v>
                </c:pt>
                <c:pt idx="46">
                  <c:v>56.253152002151772</c:v>
                </c:pt>
                <c:pt idx="47">
                  <c:v>62.155801365027074</c:v>
                </c:pt>
                <c:pt idx="48">
                  <c:v>61.517836129509476</c:v>
                </c:pt>
                <c:pt idx="49">
                  <c:v>64.758514608479317</c:v>
                </c:pt>
                <c:pt idx="50">
                  <c:v>66.290807921191544</c:v>
                </c:pt>
                <c:pt idx="51">
                  <c:v>71.627777964563094</c:v>
                </c:pt>
                <c:pt idx="52">
                  <c:v>71.602982214302529</c:v>
                </c:pt>
                <c:pt idx="53">
                  <c:v>70.754883502000482</c:v>
                </c:pt>
                <c:pt idx="54">
                  <c:v>68.904868372390155</c:v>
                </c:pt>
                <c:pt idx="55">
                  <c:v>63.645647715428844</c:v>
                </c:pt>
                <c:pt idx="56">
                  <c:v>54.807853948828289</c:v>
                </c:pt>
                <c:pt idx="57">
                  <c:v>59.9103150321084</c:v>
                </c:pt>
                <c:pt idx="58">
                  <c:v>55.508859227381237</c:v>
                </c:pt>
                <c:pt idx="59">
                  <c:v>53.375584171065469</c:v>
                </c:pt>
                <c:pt idx="60">
                  <c:v>56.549440204417841</c:v>
                </c:pt>
                <c:pt idx="61">
                  <c:v>58.493174864674039</c:v>
                </c:pt>
                <c:pt idx="62">
                  <c:v>60.488182093265628</c:v>
                </c:pt>
                <c:pt idx="63">
                  <c:v>60.196937094442369</c:v>
                </c:pt>
                <c:pt idx="64">
                  <c:v>55.423545035806733</c:v>
                </c:pt>
                <c:pt idx="65">
                  <c:v>59.405154153918559</c:v>
                </c:pt>
                <c:pt idx="66">
                  <c:v>62.053676495309809</c:v>
                </c:pt>
                <c:pt idx="67">
                  <c:v>63.206468748949327</c:v>
                </c:pt>
                <c:pt idx="68">
                  <c:v>64.210906767978997</c:v>
                </c:pt>
                <c:pt idx="69">
                  <c:v>66.691742594896269</c:v>
                </c:pt>
                <c:pt idx="70">
                  <c:v>68.233281780587021</c:v>
                </c:pt>
                <c:pt idx="71">
                  <c:v>70.187943381636003</c:v>
                </c:pt>
                <c:pt idx="72">
                  <c:v>70.785562989610995</c:v>
                </c:pt>
                <c:pt idx="73">
                  <c:v>69.97907070571226</c:v>
                </c:pt>
                <c:pt idx="74">
                  <c:v>69.019601250714445</c:v>
                </c:pt>
                <c:pt idx="75">
                  <c:v>75.05411017802507</c:v>
                </c:pt>
                <c:pt idx="76">
                  <c:v>73.522793531671311</c:v>
                </c:pt>
                <c:pt idx="77">
                  <c:v>69.792443408112831</c:v>
                </c:pt>
                <c:pt idx="78">
                  <c:v>73.815329680513059</c:v>
                </c:pt>
                <c:pt idx="79">
                  <c:v>70.625643469471783</c:v>
                </c:pt>
                <c:pt idx="80">
                  <c:v>76.024620630064192</c:v>
                </c:pt>
                <c:pt idx="81">
                  <c:v>79.456578611353905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Asia/Pacific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</c:numCache>
            </c:numRef>
          </c:cat>
          <c:val>
            <c:numRef>
              <c:f>Sheet1!$E$2:$E$83</c:f>
              <c:numCache>
                <c:formatCode>General</c:formatCode>
                <c:ptCount val="82"/>
                <c:pt idx="0">
                  <c:v>100</c:v>
                </c:pt>
                <c:pt idx="1">
                  <c:v>103.46344597199024</c:v>
                </c:pt>
                <c:pt idx="2">
                  <c:v>106.45663625851216</c:v>
                </c:pt>
                <c:pt idx="3">
                  <c:v>109.56803289220096</c:v>
                </c:pt>
                <c:pt idx="4">
                  <c:v>113.36399845817809</c:v>
                </c:pt>
                <c:pt idx="5">
                  <c:v>108.7596042657073</c:v>
                </c:pt>
                <c:pt idx="6">
                  <c:v>108.37055120133623</c:v>
                </c:pt>
                <c:pt idx="7">
                  <c:v>108.15623795451623</c:v>
                </c:pt>
                <c:pt idx="8">
                  <c:v>120.46563021970962</c:v>
                </c:pt>
                <c:pt idx="9">
                  <c:v>126.91198766542462</c:v>
                </c:pt>
                <c:pt idx="10">
                  <c:v>119.29795708595654</c:v>
                </c:pt>
                <c:pt idx="11">
                  <c:v>113.86252087883848</c:v>
                </c:pt>
                <c:pt idx="12">
                  <c:v>102.30296800719516</c:v>
                </c:pt>
                <c:pt idx="13">
                  <c:v>99.524604908133099</c:v>
                </c:pt>
                <c:pt idx="14">
                  <c:v>93.931902865219058</c:v>
                </c:pt>
                <c:pt idx="15">
                  <c:v>104.23795451625337</c:v>
                </c:pt>
                <c:pt idx="16">
                  <c:v>98.789155852499036</c:v>
                </c:pt>
                <c:pt idx="17">
                  <c:v>85.056148014904281</c:v>
                </c:pt>
                <c:pt idx="18">
                  <c:v>85.104458435050759</c:v>
                </c:pt>
                <c:pt idx="19">
                  <c:v>79.900295515867924</c:v>
                </c:pt>
                <c:pt idx="20">
                  <c:v>65.525889759732763</c:v>
                </c:pt>
                <c:pt idx="21">
                  <c:v>51.394063985609662</c:v>
                </c:pt>
                <c:pt idx="22">
                  <c:v>49.587048695875637</c:v>
                </c:pt>
                <c:pt idx="23">
                  <c:v>52.389567005010917</c:v>
                </c:pt>
                <c:pt idx="24">
                  <c:v>47.812925607092382</c:v>
                </c:pt>
                <c:pt idx="25">
                  <c:v>40.564306822561988</c:v>
                </c:pt>
                <c:pt idx="26">
                  <c:v>45.751509700629576</c:v>
                </c:pt>
                <c:pt idx="27">
                  <c:v>51.960940511370922</c:v>
                </c:pt>
                <c:pt idx="28">
                  <c:v>64.478478735706005</c:v>
                </c:pt>
                <c:pt idx="29">
                  <c:v>66.41089554156494</c:v>
                </c:pt>
                <c:pt idx="30">
                  <c:v>72.303738918154934</c:v>
                </c:pt>
                <c:pt idx="31">
                  <c:v>71.801618913015531</c:v>
                </c:pt>
                <c:pt idx="32">
                  <c:v>75.672105871771805</c:v>
                </c:pt>
                <c:pt idx="33">
                  <c:v>75.499421816780156</c:v>
                </c:pt>
                <c:pt idx="34">
                  <c:v>74.759347295387386</c:v>
                </c:pt>
                <c:pt idx="35">
                  <c:v>75.920339200822283</c:v>
                </c:pt>
                <c:pt idx="36">
                  <c:v>70.751638185789531</c:v>
                </c:pt>
                <c:pt idx="37">
                  <c:v>72.760118206347144</c:v>
                </c:pt>
                <c:pt idx="38">
                  <c:v>76.493383014261823</c:v>
                </c:pt>
                <c:pt idx="39">
                  <c:v>77.209302325581376</c:v>
                </c:pt>
                <c:pt idx="40">
                  <c:v>69.779262495181797</c:v>
                </c:pt>
                <c:pt idx="41">
                  <c:v>69.97455993832709</c:v>
                </c:pt>
                <c:pt idx="42">
                  <c:v>75.735320570474087</c:v>
                </c:pt>
                <c:pt idx="43">
                  <c:v>76.165488886033643</c:v>
                </c:pt>
                <c:pt idx="44">
                  <c:v>84.137736091481415</c:v>
                </c:pt>
                <c:pt idx="45">
                  <c:v>86.622125144545791</c:v>
                </c:pt>
                <c:pt idx="46">
                  <c:v>83.4531671591931</c:v>
                </c:pt>
                <c:pt idx="47">
                  <c:v>88.255942438648319</c:v>
                </c:pt>
                <c:pt idx="48">
                  <c:v>87.032249775150945</c:v>
                </c:pt>
                <c:pt idx="49">
                  <c:v>86.207888988821765</c:v>
                </c:pt>
                <c:pt idx="50">
                  <c:v>84.949762302454047</c:v>
                </c:pt>
                <c:pt idx="51">
                  <c:v>87.343697802903748</c:v>
                </c:pt>
                <c:pt idx="52">
                  <c:v>86.874469998715128</c:v>
                </c:pt>
                <c:pt idx="53">
                  <c:v>84.761660028266732</c:v>
                </c:pt>
                <c:pt idx="54">
                  <c:v>86.542464345368103</c:v>
                </c:pt>
                <c:pt idx="55">
                  <c:v>81.062829243222396</c:v>
                </c:pt>
                <c:pt idx="56">
                  <c:v>69.888731851471135</c:v>
                </c:pt>
                <c:pt idx="57">
                  <c:v>78.058332262623637</c:v>
                </c:pt>
                <c:pt idx="58">
                  <c:v>71.986123602723865</c:v>
                </c:pt>
                <c:pt idx="59">
                  <c:v>70.832840806886793</c:v>
                </c:pt>
                <c:pt idx="60">
                  <c:v>78.819478350250535</c:v>
                </c:pt>
                <c:pt idx="61">
                  <c:v>86.713092637800315</c:v>
                </c:pt>
                <c:pt idx="62">
                  <c:v>82.926891943980451</c:v>
                </c:pt>
                <c:pt idx="63">
                  <c:v>85.642554284980065</c:v>
                </c:pt>
                <c:pt idx="64">
                  <c:v>78.592316587434127</c:v>
                </c:pt>
                <c:pt idx="65">
                  <c:v>84.808428626493608</c:v>
                </c:pt>
                <c:pt idx="66">
                  <c:v>89.109597841449272</c:v>
                </c:pt>
                <c:pt idx="67">
                  <c:v>88.334061415906433</c:v>
                </c:pt>
                <c:pt idx="68">
                  <c:v>94.704869587562584</c:v>
                </c:pt>
                <c:pt idx="69">
                  <c:v>96.835153539766111</c:v>
                </c:pt>
                <c:pt idx="70">
                  <c:v>100.5776692791982</c:v>
                </c:pt>
                <c:pt idx="71">
                  <c:v>104.89991006038797</c:v>
                </c:pt>
                <c:pt idx="72">
                  <c:v>109.91494282410376</c:v>
                </c:pt>
                <c:pt idx="73">
                  <c:v>111.52614673005262</c:v>
                </c:pt>
                <c:pt idx="74">
                  <c:v>113.90055248618778</c:v>
                </c:pt>
                <c:pt idx="75">
                  <c:v>121.67214808942563</c:v>
                </c:pt>
                <c:pt idx="76">
                  <c:v>109.0478377962225</c:v>
                </c:pt>
                <c:pt idx="77">
                  <c:v>104.74907965720155</c:v>
                </c:pt>
                <c:pt idx="78">
                  <c:v>104.12474369214952</c:v>
                </c:pt>
                <c:pt idx="79">
                  <c:v>102.96068782217651</c:v>
                </c:pt>
                <c:pt idx="80">
                  <c:v>110.26588763150454</c:v>
                </c:pt>
                <c:pt idx="81">
                  <c:v>111.40358718334831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Developed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</c:numCache>
            </c:numRef>
          </c:cat>
          <c:val>
            <c:numRef>
              <c:f>Sheet1!$F$2:$F$83</c:f>
              <c:numCache>
                <c:formatCode>General</c:formatCode>
                <c:ptCount val="82"/>
                <c:pt idx="0">
                  <c:v>100</c:v>
                </c:pt>
                <c:pt idx="1">
                  <c:v>100.71784264357517</c:v>
                </c:pt>
                <c:pt idx="2">
                  <c:v>101.34848069933827</c:v>
                </c:pt>
                <c:pt idx="3">
                  <c:v>102.11630646031796</c:v>
                </c:pt>
                <c:pt idx="4">
                  <c:v>102.94900392686515</c:v>
                </c:pt>
                <c:pt idx="5">
                  <c:v>95.418302860470021</c:v>
                </c:pt>
                <c:pt idx="6">
                  <c:v>90.686656368726545</c:v>
                </c:pt>
                <c:pt idx="7">
                  <c:v>93.329912502957797</c:v>
                </c:pt>
                <c:pt idx="8">
                  <c:v>98.90648637295385</c:v>
                </c:pt>
                <c:pt idx="9">
                  <c:v>101.4601451105611</c:v>
                </c:pt>
                <c:pt idx="10">
                  <c:v>93.633001619133992</c:v>
                </c:pt>
                <c:pt idx="11">
                  <c:v>88.772675186838512</c:v>
                </c:pt>
                <c:pt idx="12">
                  <c:v>84.994164205175409</c:v>
                </c:pt>
                <c:pt idx="13">
                  <c:v>83.448143845031112</c:v>
                </c:pt>
                <c:pt idx="14">
                  <c:v>83.775426916972222</c:v>
                </c:pt>
                <c:pt idx="15">
                  <c:v>89.014614744487943</c:v>
                </c:pt>
                <c:pt idx="16">
                  <c:v>86.8315755050821</c:v>
                </c:pt>
                <c:pt idx="17">
                  <c:v>76.604444775301999</c:v>
                </c:pt>
                <c:pt idx="18">
                  <c:v>77.231094816378558</c:v>
                </c:pt>
                <c:pt idx="19">
                  <c:v>75.631103324143226</c:v>
                </c:pt>
                <c:pt idx="20">
                  <c:v>68.629478872827562</c:v>
                </c:pt>
                <c:pt idx="21">
                  <c:v>49.502428700944115</c:v>
                </c:pt>
                <c:pt idx="22">
                  <c:v>42.320545985797366</c:v>
                </c:pt>
                <c:pt idx="23">
                  <c:v>46.408261039489346</c:v>
                </c:pt>
                <c:pt idx="24">
                  <c:v>40.441127597859257</c:v>
                </c:pt>
                <c:pt idx="25">
                  <c:v>33.770508365525494</c:v>
                </c:pt>
                <c:pt idx="26">
                  <c:v>36.154543545132377</c:v>
                </c:pt>
                <c:pt idx="27">
                  <c:v>43.625690258875359</c:v>
                </c:pt>
                <c:pt idx="28">
                  <c:v>49.135797217429264</c:v>
                </c:pt>
                <c:pt idx="29">
                  <c:v>49.13606308507503</c:v>
                </c:pt>
                <c:pt idx="30">
                  <c:v>54.053551061210747</c:v>
                </c:pt>
                <c:pt idx="31">
                  <c:v>58.188856423495295</c:v>
                </c:pt>
                <c:pt idx="32">
                  <c:v>61.460357804677734</c:v>
                </c:pt>
                <c:pt idx="33">
                  <c:v>60.786117455008593</c:v>
                </c:pt>
                <c:pt idx="34">
                  <c:v>61.924562714189676</c:v>
                </c:pt>
                <c:pt idx="35">
                  <c:v>64.161838953332321</c:v>
                </c:pt>
                <c:pt idx="36">
                  <c:v>60.488345691747789</c:v>
                </c:pt>
                <c:pt idx="37">
                  <c:v>62.323364182842553</c:v>
                </c:pt>
                <c:pt idx="38">
                  <c:v>66.706192323337646</c:v>
                </c:pt>
                <c:pt idx="39">
                  <c:v>68.393122535739309</c:v>
                </c:pt>
                <c:pt idx="40">
                  <c:v>62.756462577799574</c:v>
                </c:pt>
                <c:pt idx="41">
                  <c:v>61.445469216514695</c:v>
                </c:pt>
                <c:pt idx="42">
                  <c:v>67.349326158451859</c:v>
                </c:pt>
                <c:pt idx="43">
                  <c:v>66.983226410228525</c:v>
                </c:pt>
                <c:pt idx="44">
                  <c:v>72.776482411525961</c:v>
                </c:pt>
                <c:pt idx="45">
                  <c:v>75.823591499679679</c:v>
                </c:pt>
                <c:pt idx="46">
                  <c:v>72.671464691447355</c:v>
                </c:pt>
                <c:pt idx="47">
                  <c:v>77.253161830977362</c:v>
                </c:pt>
                <c:pt idx="48">
                  <c:v>78.282069620101794</c:v>
                </c:pt>
                <c:pt idx="49">
                  <c:v>80.554972123777404</c:v>
                </c:pt>
                <c:pt idx="50">
                  <c:v>79.604229422508951</c:v>
                </c:pt>
                <c:pt idx="51">
                  <c:v>83.601283608993825</c:v>
                </c:pt>
                <c:pt idx="52">
                  <c:v>84.027203577515095</c:v>
                </c:pt>
                <c:pt idx="53">
                  <c:v>81.94625751408438</c:v>
                </c:pt>
                <c:pt idx="54">
                  <c:v>82.545789055292559</c:v>
                </c:pt>
                <c:pt idx="55">
                  <c:v>77.357647815764423</c:v>
                </c:pt>
                <c:pt idx="56">
                  <c:v>67.768599435828918</c:v>
                </c:pt>
                <c:pt idx="57">
                  <c:v>76.330866967806159</c:v>
                </c:pt>
                <c:pt idx="58">
                  <c:v>72.079377444320741</c:v>
                </c:pt>
                <c:pt idx="59">
                  <c:v>72.758403411613699</c:v>
                </c:pt>
                <c:pt idx="60">
                  <c:v>78.405166340092649</c:v>
                </c:pt>
                <c:pt idx="61">
                  <c:v>81.16327729729592</c:v>
                </c:pt>
                <c:pt idx="62">
                  <c:v>82.142201969015858</c:v>
                </c:pt>
                <c:pt idx="63">
                  <c:v>84.073996283170388</c:v>
                </c:pt>
                <c:pt idx="64">
                  <c:v>78.74733800019682</c:v>
                </c:pt>
                <c:pt idx="65">
                  <c:v>83.8817739752797</c:v>
                </c:pt>
                <c:pt idx="66">
                  <c:v>86.911335798812701</c:v>
                </c:pt>
                <c:pt idx="67">
                  <c:v>87.084149768562284</c:v>
                </c:pt>
                <c:pt idx="68">
                  <c:v>88.500160849925763</c:v>
                </c:pt>
                <c:pt idx="69">
                  <c:v>89.241133978682811</c:v>
                </c:pt>
                <c:pt idx="70">
                  <c:v>90.142425297838301</c:v>
                </c:pt>
                <c:pt idx="71">
                  <c:v>93.604022045745253</c:v>
                </c:pt>
                <c:pt idx="72">
                  <c:v>96.558343325525769</c:v>
                </c:pt>
                <c:pt idx="73">
                  <c:v>97.256777630959832</c:v>
                </c:pt>
                <c:pt idx="74">
                  <c:v>99.597742251952198</c:v>
                </c:pt>
                <c:pt idx="75">
                  <c:v>106.72428874422741</c:v>
                </c:pt>
                <c:pt idx="76">
                  <c:v>98.489445659577797</c:v>
                </c:pt>
                <c:pt idx="77">
                  <c:v>95.853992262985713</c:v>
                </c:pt>
                <c:pt idx="78">
                  <c:v>97.008427601847316</c:v>
                </c:pt>
                <c:pt idx="79">
                  <c:v>92.841168825955123</c:v>
                </c:pt>
                <c:pt idx="80">
                  <c:v>98.192764360442141</c:v>
                </c:pt>
                <c:pt idx="81">
                  <c:v>100.9869041658802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Emerging</c:v>
                </c:pt>
              </c:strCache>
            </c:strRef>
          </c:tx>
          <c:spPr>
            <a:ln>
              <a:solidFill>
                <a:srgbClr val="FF9933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</c:numCache>
            </c:numRef>
          </c:cat>
          <c:val>
            <c:numRef>
              <c:f>Sheet1!$G$2:$G$83</c:f>
              <c:numCache>
                <c:formatCode>General</c:formatCode>
                <c:ptCount val="82"/>
                <c:pt idx="0">
                  <c:v>100</c:v>
                </c:pt>
                <c:pt idx="1">
                  <c:v>98.366071177907358</c:v>
                </c:pt>
                <c:pt idx="2">
                  <c:v>104.10353830748933</c:v>
                </c:pt>
                <c:pt idx="3">
                  <c:v>113.03493388483894</c:v>
                </c:pt>
                <c:pt idx="4">
                  <c:v>123.85245978345299</c:v>
                </c:pt>
                <c:pt idx="5">
                  <c:v>124.59315546654943</c:v>
                </c:pt>
                <c:pt idx="6">
                  <c:v>130.5477311223201</c:v>
                </c:pt>
                <c:pt idx="7">
                  <c:v>121.64207039182477</c:v>
                </c:pt>
                <c:pt idx="8">
                  <c:v>136.49575608980064</c:v>
                </c:pt>
                <c:pt idx="9">
                  <c:v>149.33650885746644</c:v>
                </c:pt>
                <c:pt idx="10">
                  <c:v>138.88207825265076</c:v>
                </c:pt>
                <c:pt idx="11">
                  <c:v>141.08170579923086</c:v>
                </c:pt>
                <c:pt idx="12">
                  <c:v>120.55980310502632</c:v>
                </c:pt>
                <c:pt idx="13">
                  <c:v>126.05115151742024</c:v>
                </c:pt>
                <c:pt idx="14">
                  <c:v>110.25089136151385</c:v>
                </c:pt>
                <c:pt idx="15">
                  <c:v>117.16280332026325</c:v>
                </c:pt>
                <c:pt idx="16">
                  <c:v>112.40138874591761</c:v>
                </c:pt>
                <c:pt idx="17">
                  <c:v>94.042616906390748</c:v>
                </c:pt>
                <c:pt idx="18">
                  <c:v>98.481644035598407</c:v>
                </c:pt>
                <c:pt idx="19">
                  <c:v>90.695683096416857</c:v>
                </c:pt>
                <c:pt idx="20">
                  <c:v>71.779166939612068</c:v>
                </c:pt>
                <c:pt idx="21">
                  <c:v>46.790630644119858</c:v>
                </c:pt>
                <c:pt idx="22">
                  <c:v>44.958309548096125</c:v>
                </c:pt>
                <c:pt idx="23">
                  <c:v>51.45238117519353</c:v>
                </c:pt>
                <c:pt idx="24">
                  <c:v>47.236545354158324</c:v>
                </c:pt>
                <c:pt idx="25">
                  <c:v>44.132454917227413</c:v>
                </c:pt>
                <c:pt idx="26">
                  <c:v>49.782891473811333</c:v>
                </c:pt>
                <c:pt idx="27">
                  <c:v>63.276841445269049</c:v>
                </c:pt>
                <c:pt idx="28">
                  <c:v>77.028139885269454</c:v>
                </c:pt>
                <c:pt idx="29">
                  <c:v>77.56623213767682</c:v>
                </c:pt>
                <c:pt idx="30">
                  <c:v>89.283073957270901</c:v>
                </c:pt>
                <c:pt idx="31">
                  <c:v>92.936018491657322</c:v>
                </c:pt>
                <c:pt idx="32">
                  <c:v>98.502699819388241</c:v>
                </c:pt>
                <c:pt idx="33">
                  <c:v>94.079113598293148</c:v>
                </c:pt>
                <c:pt idx="34">
                  <c:v>97.087283242403615</c:v>
                </c:pt>
                <c:pt idx="35">
                  <c:v>98.375429304036246</c:v>
                </c:pt>
                <c:pt idx="36">
                  <c:v>90.230116321507865</c:v>
                </c:pt>
                <c:pt idx="37">
                  <c:v>92.856006513255878</c:v>
                </c:pt>
                <c:pt idx="38">
                  <c:v>96.529538925125735</c:v>
                </c:pt>
                <c:pt idx="39">
                  <c:v>96.622652280107502</c:v>
                </c:pt>
                <c:pt idx="40">
                  <c:v>87.674879982032465</c:v>
                </c:pt>
                <c:pt idx="41">
                  <c:v>89.610140465473265</c:v>
                </c:pt>
                <c:pt idx="42">
                  <c:v>102.34655012680267</c:v>
                </c:pt>
                <c:pt idx="43">
                  <c:v>100.76455890472499</c:v>
                </c:pt>
                <c:pt idx="44">
                  <c:v>112.76963100908681</c:v>
                </c:pt>
                <c:pt idx="45">
                  <c:v>115.88729072890452</c:v>
                </c:pt>
                <c:pt idx="46">
                  <c:v>109.38900794504916</c:v>
                </c:pt>
                <c:pt idx="47">
                  <c:v>113.33392601465488</c:v>
                </c:pt>
                <c:pt idx="48">
                  <c:v>100.74771427769309</c:v>
                </c:pt>
                <c:pt idx="49">
                  <c:v>97.267895076689896</c:v>
                </c:pt>
                <c:pt idx="50">
                  <c:v>104.43107272199821</c:v>
                </c:pt>
                <c:pt idx="51">
                  <c:v>108.58280537905097</c:v>
                </c:pt>
                <c:pt idx="52">
                  <c:v>106.69761087039937</c:v>
                </c:pt>
                <c:pt idx="53">
                  <c:v>102.50984942775065</c:v>
                </c:pt>
                <c:pt idx="54">
                  <c:v>103.52380239380872</c:v>
                </c:pt>
                <c:pt idx="55">
                  <c:v>98.22663509858792</c:v>
                </c:pt>
                <c:pt idx="56">
                  <c:v>80.039116967218533</c:v>
                </c:pt>
                <c:pt idx="57">
                  <c:v>90.075707240382229</c:v>
                </c:pt>
                <c:pt idx="58">
                  <c:v>82.24669892100809</c:v>
                </c:pt>
                <c:pt idx="59">
                  <c:v>80.239848772681782</c:v>
                </c:pt>
                <c:pt idx="60">
                  <c:v>91.84252145350419</c:v>
                </c:pt>
                <c:pt idx="61">
                  <c:v>100.01310137658041</c:v>
                </c:pt>
                <c:pt idx="62">
                  <c:v>96.697985195444517</c:v>
                </c:pt>
                <c:pt idx="63">
                  <c:v>97.508866824507109</c:v>
                </c:pt>
                <c:pt idx="64">
                  <c:v>88.161034634424837</c:v>
                </c:pt>
                <c:pt idx="65">
                  <c:v>93.513414873805701</c:v>
                </c:pt>
                <c:pt idx="66">
                  <c:v>95.609167220355843</c:v>
                </c:pt>
                <c:pt idx="67">
                  <c:v>96.444379977353378</c:v>
                </c:pt>
                <c:pt idx="68">
                  <c:v>103.38998119016654</c:v>
                </c:pt>
                <c:pt idx="69">
                  <c:v>103.96269850925053</c:v>
                </c:pt>
                <c:pt idx="70">
                  <c:v>109.60471275231851</c:v>
                </c:pt>
                <c:pt idx="71">
                  <c:v>114.26927072123082</c:v>
                </c:pt>
                <c:pt idx="72">
                  <c:v>121.03145266191902</c:v>
                </c:pt>
                <c:pt idx="73">
                  <c:v>122.04025865860626</c:v>
                </c:pt>
                <c:pt idx="74">
                  <c:v>117.43278525907979</c:v>
                </c:pt>
                <c:pt idx="75">
                  <c:v>122.25497435405541</c:v>
                </c:pt>
                <c:pt idx="76">
                  <c:v>118.07750626199017</c:v>
                </c:pt>
                <c:pt idx="77">
                  <c:v>105.85583351659666</c:v>
                </c:pt>
                <c:pt idx="78">
                  <c:v>104.65681790911393</c:v>
                </c:pt>
                <c:pt idx="79">
                  <c:v>99.874083175960877</c:v>
                </c:pt>
                <c:pt idx="80">
                  <c:v>104.78761128402851</c:v>
                </c:pt>
                <c:pt idx="81">
                  <c:v>108.9626235104203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668032"/>
        <c:axId val="106669568"/>
      </c:lineChart>
      <c:dateAx>
        <c:axId val="10666803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106669568"/>
        <c:crosses val="autoZero"/>
        <c:auto val="1"/>
        <c:lblOffset val="100"/>
        <c:baseTimeUnit val="months"/>
        <c:majorUnit val="3"/>
        <c:majorTimeUnit val="months"/>
      </c:dateAx>
      <c:valAx>
        <c:axId val="106669568"/>
        <c:scaling>
          <c:orientation val="minMax"/>
          <c:min val="20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106668032"/>
        <c:crosses val="autoZero"/>
        <c:crossBetween val="midCat"/>
      </c:valAx>
      <c:spPr>
        <a:noFill/>
        <a:ln w="12660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5.4801620181626723E-2"/>
          <c:y val="0.94497082847141189"/>
          <c:w val="0.8488534324167426"/>
          <c:h val="4.4961456830731633E-2"/>
        </c:manualLayout>
      </c:layout>
      <c:overlay val="0"/>
      <c:spPr>
        <a:solidFill>
          <a:schemeClr val="bg1"/>
        </a:solidFill>
        <a:ln w="3165">
          <a:solidFill>
            <a:schemeClr val="tx1"/>
          </a:solidFill>
          <a:prstDash val="solid"/>
        </a:ln>
      </c:spPr>
      <c:txPr>
        <a:bodyPr/>
        <a:lstStyle/>
        <a:p>
          <a:pPr>
            <a:defRPr sz="1000" b="0" i="0" u="none" strike="noStrike" baseline="0">
              <a:solidFill>
                <a:schemeClr val="tx1"/>
              </a:solidFill>
              <a:latin typeface="Arial Unicode MS"/>
              <a:ea typeface="Arial Unicode MS"/>
              <a:cs typeface="Arial Unicode M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42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772EF128-0625-4CB1-ABA9-74F28A1B9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4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fld id="{0A782388-A520-437E-8010-A69008BE7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41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88589-2480-4367-B87D-F32A2347F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7906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2C3FB-254E-42D5-BF97-5BBBA1A03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943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B5AE8-C025-4093-B517-EC73C05C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4220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84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FBD2-9BB3-463B-A9E2-E8F3B75CA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3840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30C2A-DBD7-43E2-8C6A-4E98C030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58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E6A5-DEF5-4787-A962-C33BDBC64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201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AA90D-310F-4F62-9986-512CD05D7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9213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0F780-51B5-4C66-9E6A-5C9A89C03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6772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966BF-003C-4F28-B30C-9483C41DA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3678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3F4FA-B027-4FFF-8C59-A3FA03233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55999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4E8DC-8162-4B34-AF85-0B4435FBF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2521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33AD8-C40A-464C-B357-BC43FCD7D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56098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57271408-FA86-4AA0-B2CC-C2BEA85F8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617FA-A73B-4C18-80AA-B6D0685F8494}" type="slidenum">
              <a:rPr lang="en-US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2" name="Object 2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42535694"/>
              </p:ext>
            </p:extLst>
          </p:nvPr>
        </p:nvGraphicFramePr>
        <p:xfrm>
          <a:off x="637303" y="762000"/>
          <a:ext cx="8482012" cy="544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533400" y="6400800"/>
            <a:ext cx="76962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Data as of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October 31, 2013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Source: NAREIT</a:t>
            </a:r>
            <a:r>
              <a:rPr lang="en-US" sz="1000" dirty="0">
                <a:solidFill>
                  <a:schemeClr val="bg1"/>
                </a:solidFill>
                <a:latin typeface="+mn-lt"/>
                <a:cs typeface="Tahoma" pitchFamily="34" charset="0"/>
              </a:rPr>
              <a:t>® analysis of data </a:t>
            </a:r>
            <a:r>
              <a:rPr lang="en-US" sz="1000" dirty="0" smtClean="0">
                <a:solidFill>
                  <a:schemeClr val="bg1"/>
                </a:solidFill>
                <a:latin typeface="+mn-lt"/>
                <a:cs typeface="Tahoma" pitchFamily="34" charset="0"/>
              </a:rPr>
              <a:t> from FTSE  EPRA/NAREIT Global  Index Series total returns.</a:t>
            </a:r>
            <a:endParaRPr lang="en-US" sz="1000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533400" y="-38100"/>
            <a:ext cx="8458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+mn-lt"/>
                <a:cs typeface="Arial" charset="0"/>
              </a:rPr>
              <a:t>The Recent Market Downturn and Recovery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cs typeface="Arial" charset="0"/>
              </a:rPr>
              <a:t>in</a:t>
            </a:r>
            <a:endParaRPr lang="en-US" sz="2400" b="1" dirty="0">
              <a:solidFill>
                <a:schemeClr val="accent2"/>
              </a:solidFill>
              <a:latin typeface="+mn-lt"/>
              <a:cs typeface="Arial" charset="0"/>
            </a:endParaRPr>
          </a:p>
          <a:p>
            <a:pPr algn="l" eaLnBrk="1" hangingPunct="1"/>
            <a:r>
              <a:rPr lang="en-US" sz="2400" b="1" dirty="0">
                <a:solidFill>
                  <a:schemeClr val="accent2"/>
                </a:solidFill>
                <a:latin typeface="+mn-lt"/>
                <a:cs typeface="Arial" charset="0"/>
              </a:rPr>
              <a:t>Global </a:t>
            </a:r>
            <a:r>
              <a:rPr lang="en-US" sz="2400" b="1" dirty="0">
                <a:solidFill>
                  <a:schemeClr val="accent2"/>
                </a:solidFill>
                <a:latin typeface="+mn-lt"/>
                <a:cs typeface="Arial" charset="0"/>
              </a:rPr>
              <a:t>Listed </a:t>
            </a:r>
            <a:r>
              <a:rPr lang="en-US" sz="2400" b="1" dirty="0">
                <a:solidFill>
                  <a:schemeClr val="accent2"/>
                </a:solidFill>
                <a:latin typeface="+mn-lt"/>
                <a:cs typeface="Arial" charset="0"/>
              </a:rPr>
              <a:t>REITs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cs typeface="Arial" charset="0"/>
              </a:rPr>
              <a:t>and Property </a:t>
            </a:r>
            <a:r>
              <a:rPr lang="en-US" sz="2400" b="1" dirty="0" smtClean="0">
                <a:solidFill>
                  <a:schemeClr val="accent2"/>
                </a:solidFill>
                <a:latin typeface="+mn-lt"/>
                <a:cs typeface="Arial" charset="0"/>
              </a:rPr>
              <a:t>Companies</a:t>
            </a:r>
          </a:p>
        </p:txBody>
      </p:sp>
      <p:sp>
        <p:nvSpPr>
          <p:cNvPr id="2054" name="Text Box 17"/>
          <p:cNvSpPr txBox="1">
            <a:spLocks noChangeArrowheads="1"/>
          </p:cNvSpPr>
          <p:nvPr/>
        </p:nvSpPr>
        <p:spPr bwMode="auto">
          <a:xfrm>
            <a:off x="2743200" y="990600"/>
            <a:ext cx="2514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en-US" sz="1200" b="1" dirty="0">
                <a:latin typeface="+mn-lt"/>
              </a:rPr>
              <a:t>Global: 21 months, -67.0%</a:t>
            </a:r>
          </a:p>
          <a:p>
            <a:pPr>
              <a:lnSpc>
                <a:spcPct val="112000"/>
              </a:lnSpc>
            </a:pPr>
            <a:r>
              <a:rPr lang="en-US" sz="1200" b="1" dirty="0">
                <a:solidFill>
                  <a:srgbClr val="99CC00"/>
                </a:solidFill>
                <a:latin typeface="+mn-lt"/>
              </a:rPr>
              <a:t>Americas: 25 months, -68.4%</a:t>
            </a:r>
          </a:p>
          <a:p>
            <a:pPr>
              <a:lnSpc>
                <a:spcPct val="112000"/>
              </a:lnSpc>
            </a:pPr>
            <a:r>
              <a:rPr lang="en-US" sz="1200" b="1" dirty="0">
                <a:solidFill>
                  <a:srgbClr val="CC99FF"/>
                </a:solidFill>
                <a:latin typeface="+mn-lt"/>
              </a:rPr>
              <a:t>EMEA: 23 months, -69.1%</a:t>
            </a:r>
          </a:p>
          <a:p>
            <a:pPr>
              <a:lnSpc>
                <a:spcPct val="112000"/>
              </a:lnSpc>
            </a:pPr>
            <a:r>
              <a:rPr lang="en-US" sz="1200" b="1" dirty="0">
                <a:solidFill>
                  <a:srgbClr val="0000FF"/>
                </a:solidFill>
                <a:latin typeface="+mn-lt"/>
              </a:rPr>
              <a:t>Asia/Pac: 16 months, -64.2%</a:t>
            </a:r>
          </a:p>
          <a:p>
            <a:pPr>
              <a:lnSpc>
                <a:spcPct val="112000"/>
              </a:lnSpc>
            </a:pPr>
            <a:r>
              <a:rPr lang="en-US" sz="1200" b="1" dirty="0">
                <a:solidFill>
                  <a:srgbClr val="FF0000"/>
                </a:solidFill>
                <a:latin typeface="+mn-lt"/>
              </a:rPr>
              <a:t>Developed: 21 months, -67.2%</a:t>
            </a:r>
          </a:p>
          <a:p>
            <a:pPr>
              <a:lnSpc>
                <a:spcPct val="112000"/>
              </a:lnSpc>
            </a:pPr>
            <a:r>
              <a:rPr lang="en-US" sz="1200" b="1" dirty="0">
                <a:solidFill>
                  <a:srgbClr val="FF9933"/>
                </a:solidFill>
                <a:latin typeface="+mn-lt"/>
              </a:rPr>
              <a:t>Emerging: 16 months, -64.4%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11353</TotalTime>
  <Words>85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NAREIT</cp:lastModifiedBy>
  <cp:revision>712</cp:revision>
  <cp:lastPrinted>2012-04-02T19:24:25Z</cp:lastPrinted>
  <dcterms:created xsi:type="dcterms:W3CDTF">2007-07-09T20:18:17Z</dcterms:created>
  <dcterms:modified xsi:type="dcterms:W3CDTF">2013-11-05T20:28:27Z</dcterms:modified>
</cp:coreProperties>
</file>