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339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808" autoAdjust="0"/>
  </p:normalViewPr>
  <p:slideViewPr>
    <p:cSldViewPr>
      <p:cViewPr>
        <p:scale>
          <a:sx n="80" d="100"/>
          <a:sy n="80" d="100"/>
        </p:scale>
        <p:origin x="-2700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4838CB88-9A75-441B-A20A-9FE162231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33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fld id="{BB4DA362-B53A-413E-B43F-0E905FC06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30275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1398C7F-415D-4BD2-9547-07C7706451AD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B1F97-89A2-453E-856D-42247D5FF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1914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1E383-4177-4DC7-99BB-7E8578AA8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14902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6ED37-33B1-40D0-A60B-7347290D9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6371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34993-D4E8-434B-A083-8E8C95E6C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3378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C320C-D942-4A23-AD42-98A5781AA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45623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C3011-C056-40CA-B5EA-4AED0D4B6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9435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D542F-6DDD-4054-ACDF-1AC36B364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9227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F2291-4687-4981-BAA3-3A31DC35C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536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B207F-0FA4-4D60-95CB-91E4B3AE4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7443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8B1B-4970-469A-A596-EF1358649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28519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A1C9F-38AF-45FD-91D5-B15BD1EE4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1597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1625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31A35EDD-B6A7-4242-9188-3C8E5B07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A36DF8C-CDFB-4A9D-A732-DF1484470D56}" type="slidenum">
              <a:rPr lang="en-US" sz="1200" smtClean="0">
                <a:solidFill>
                  <a:schemeClr val="bg1"/>
                </a:solidFill>
                <a:latin typeface="Arial" charset="0"/>
                <a:cs typeface="Arial" charset="0"/>
              </a:rPr>
              <a:pPr/>
              <a:t>1</a:t>
            </a:fld>
            <a:endParaRPr lang="en-US" sz="120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609600" y="0"/>
            <a:ext cx="838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>
                <a:solidFill>
                  <a:schemeClr val="accent2"/>
                </a:solidFill>
                <a:latin typeface="Arial" charset="0"/>
                <a:cs typeface="Arial" charset="0"/>
              </a:rPr>
              <a:t>Global Listed Property Company Returns Have Low Correlation with all Non-Property Stock Returns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762000" y="60960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1600" b="1" dirty="0">
                <a:latin typeface="Arial" charset="0"/>
                <a:cs typeface="Arial" charset="0"/>
              </a:rPr>
              <a:t>Correlation coefficients based on monthly data, June 1994 – </a:t>
            </a:r>
            <a:r>
              <a:rPr lang="en-US" sz="1600" b="1" dirty="0" smtClean="0">
                <a:latin typeface="Arial" charset="0"/>
                <a:cs typeface="Arial" charset="0"/>
              </a:rPr>
              <a:t>October </a:t>
            </a:r>
            <a:r>
              <a:rPr lang="en-US" sz="1600" b="1" dirty="0" smtClean="0">
                <a:latin typeface="Arial" charset="0"/>
                <a:cs typeface="Arial" charset="0"/>
              </a:rPr>
              <a:t>2013</a:t>
            </a:r>
            <a:endParaRPr lang="en-US" sz="1600" b="1" dirty="0">
              <a:latin typeface="Arial" charset="0"/>
              <a:cs typeface="Arial" charset="0"/>
            </a:endParaRP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33400" y="64008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Note: Based on monthly returns</a:t>
            </a:r>
          </a:p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Source: NAREIT</a:t>
            </a:r>
            <a:r>
              <a:rPr lang="en-US" sz="1000" baseline="30000">
                <a:solidFill>
                  <a:schemeClr val="bg1"/>
                </a:solidFill>
                <a:latin typeface="Arial" charset="0"/>
                <a:cs typeface="Arial" charset="0"/>
              </a:rPr>
              <a:t>®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762000" y="32004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MSCI World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Large-Cap Growth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67.4%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3429000" y="32004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MSCI World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Large-Cap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76.6%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096000" y="32004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MSCI World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Large-Cap Value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81.3%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57" name="Rectangle 12"/>
          <p:cNvSpPr>
            <a:spLocks noChangeArrowheads="1"/>
          </p:cNvSpPr>
          <p:nvPr/>
        </p:nvSpPr>
        <p:spPr bwMode="auto">
          <a:xfrm>
            <a:off x="3048000" y="1676400"/>
            <a:ext cx="3200400" cy="990600"/>
          </a:xfrm>
          <a:prstGeom prst="rect">
            <a:avLst/>
          </a:prstGeom>
          <a:solidFill>
            <a:schemeClr val="folHlink">
              <a:alpha val="5215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700" b="1">
                <a:latin typeface="Arial" charset="0"/>
                <a:cs typeface="Arial" charset="0"/>
              </a:rPr>
              <a:t>FTSE EPRA/NAREIT</a:t>
            </a:r>
          </a:p>
          <a:p>
            <a:pPr algn="ctr" eaLnBrk="1" hangingPunct="1"/>
            <a:r>
              <a:rPr lang="en-US" sz="1700" b="1">
                <a:latin typeface="Arial" charset="0"/>
                <a:cs typeface="Arial" charset="0"/>
              </a:rPr>
              <a:t>Developed Real Estate Index</a:t>
            </a:r>
          </a:p>
        </p:txBody>
      </p:sp>
      <p:sp>
        <p:nvSpPr>
          <p:cNvPr id="2058" name="Rectangle 13"/>
          <p:cNvSpPr>
            <a:spLocks noChangeArrowheads="1"/>
          </p:cNvSpPr>
          <p:nvPr/>
        </p:nvSpPr>
        <p:spPr bwMode="auto">
          <a:xfrm>
            <a:off x="762000" y="41910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MSCI World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Mid Cap Growth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66.7%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59" name="Rectangle 14"/>
          <p:cNvSpPr>
            <a:spLocks noChangeArrowheads="1"/>
          </p:cNvSpPr>
          <p:nvPr/>
        </p:nvSpPr>
        <p:spPr bwMode="auto">
          <a:xfrm>
            <a:off x="3429000" y="41910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MSCI World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Mid Cap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80.1%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60" name="Rectangle 15"/>
          <p:cNvSpPr>
            <a:spLocks noChangeArrowheads="1"/>
          </p:cNvSpPr>
          <p:nvPr/>
        </p:nvSpPr>
        <p:spPr bwMode="auto">
          <a:xfrm>
            <a:off x="6096000" y="41910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MSCI World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Mid-Cap Value</a:t>
            </a:r>
          </a:p>
          <a:p>
            <a:pPr algn="ctr" eaLnBrk="1" hangingPunct="1"/>
            <a:r>
              <a:rPr lang="en-US" sz="1500" smtClean="0">
                <a:latin typeface="Arial" charset="0"/>
                <a:cs typeface="Arial" charset="0"/>
              </a:rPr>
              <a:t>86.3%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61" name="Rectangle 16"/>
          <p:cNvSpPr>
            <a:spLocks noChangeArrowheads="1"/>
          </p:cNvSpPr>
          <p:nvPr/>
        </p:nvSpPr>
        <p:spPr bwMode="auto">
          <a:xfrm>
            <a:off x="762000" y="51816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MSCI World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Small-Cap Growth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71.8%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3429000" y="51816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MSCI AC World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Small Cap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80.8%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63" name="Rectangle 18"/>
          <p:cNvSpPr>
            <a:spLocks noChangeArrowheads="1"/>
          </p:cNvSpPr>
          <p:nvPr/>
        </p:nvSpPr>
        <p:spPr bwMode="auto">
          <a:xfrm>
            <a:off x="6096000" y="51816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MSCI World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Small-Cap Value</a:t>
            </a:r>
          </a:p>
          <a:p>
            <a:pPr algn="ctr" eaLnBrk="1" hangingPunct="1"/>
            <a:r>
              <a:rPr lang="en-US" sz="1500" smtClean="0">
                <a:latin typeface="Arial" charset="0"/>
                <a:cs typeface="Arial" charset="0"/>
              </a:rPr>
              <a:t>86.6%</a:t>
            </a:r>
            <a:endParaRPr lang="en-US" sz="15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10629</TotalTime>
  <Words>98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797</cp:revision>
  <dcterms:created xsi:type="dcterms:W3CDTF">2007-07-09T20:18:17Z</dcterms:created>
  <dcterms:modified xsi:type="dcterms:W3CDTF">2013-11-01T13:43:36Z</dcterms:modified>
</cp:coreProperties>
</file>